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61"/>
  </p:notesMasterIdLst>
  <p:sldIdLst>
    <p:sldId id="256" r:id="rId5"/>
    <p:sldId id="305" r:id="rId6"/>
    <p:sldId id="257" r:id="rId7"/>
    <p:sldId id="258" r:id="rId8"/>
    <p:sldId id="259" r:id="rId9"/>
    <p:sldId id="260" r:id="rId10"/>
    <p:sldId id="261" r:id="rId11"/>
    <p:sldId id="262" r:id="rId12"/>
    <p:sldId id="306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07" r:id="rId24"/>
    <p:sldId id="273" r:id="rId25"/>
    <p:sldId id="274" r:id="rId26"/>
    <p:sldId id="275" r:id="rId27"/>
    <p:sldId id="311" r:id="rId28"/>
    <p:sldId id="276" r:id="rId29"/>
    <p:sldId id="277" r:id="rId30"/>
    <p:sldId id="278" r:id="rId31"/>
    <p:sldId id="279" r:id="rId32"/>
    <p:sldId id="308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8" r:id="rId41"/>
    <p:sldId id="309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10" r:id="rId57"/>
    <p:sldId id="302" r:id="rId58"/>
    <p:sldId id="303" r:id="rId59"/>
    <p:sldId id="304" r:id="rId6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9" d="100"/>
          <a:sy n="109" d="100"/>
        </p:scale>
        <p:origin x="-576" y="-72"/>
      </p:cViewPr>
      <p:guideLst>
        <p:guide orient="horz" pos="2160"/>
        <p:guide pos="2880"/>
      </p:guideLst>
    </p:cSldViewPr>
  </p:slide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944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6:40.1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1787 12287,'2'-17'0,"3"-2"0,5-3 0,3-3 0,3-7 0,1-7 0,4-5 0,10-2 0,1-4 0,9-3 0,-1 3 0,-1 2 0,10 1 0,-2 12 0,4 3 0,1 4 0,7 1 0,-3 7 0,-2 2 0,2 1 0,1 8 0,-9 3 0,-6 0 0,-3 1 0,1 0 0,-4 5 0,-2 0 0,-4 0 0,-5 0 0,-3 0 0,-15 0 0,-7 0 0,-7 0 0,-8 0 0,0 0 0,0-1 0,0-4 0,-1-4 0,1 1 0,0-6 0,0 6 0,0-2 0,-1-1 0,1 3 0,0-4 0,0 2 0,0 0 0,-1-4 0,1 4 0,5-2 0,0 7 0,6-7 0,-2 11 0,7-6 0,4 7 0,6 2 0,2 3 0,2-4 0,2 6 0,2 0 0,1 3 0,5-3 0,-4 0 0,-3-2 0,-1 0 0,3 5 0,1-3 0,-3 1 0,-1 1 0,-3 2 0,-4 0 0,2-6 0,-7 5 0,-2 2 0,-8-4 0,-5 2 0,-4 2 0,-1 2 0,-5-1 0,-2 1 0,-2-1 0,-3 4 0,5 2 0,0-4 0,2 0 0,0 0 0,0 0 0,4 1 0,1 6 0,0 1 0</inkml:trace>
  <inkml:trace contextRef="#ctx0" brushRef="#br0" timeOffset="1500">2054 601 12287,'0'-16'0,"0"1"0,0 0 0,-2 7 0,-3 3 0,2 3 0,-7 2 0,-2 0 0,3 7 0,-1 1 0,0 2 0,2 0 0,-6 0 0,4 6 0,-4-1 0,-1 0 0,0-1 0,1-3 0,4 0 0,-3-6 0,3 3 0,-4-1 0,-1-2 0,0-5 0,6-2 0,4-3 0,4-5 0,2-3 0,4-3 0,5 1 0,4 0 0,1 0 0,0-1 0,1 1 0,-1 0 0,0 5 0,0 2 0,0 1 0,1 3 0,-1 3 0,0 1 0,0 1 0,0 4 0,-1 4 0,-2 8 0,-4 3 0,-1 5 0,0 4 0,-4 2 0,2 1 0,-1 3 0,-3-3 0,-1 4 0,0-6 0,0-5 0,0 2 0,0-6 0,0-3 0,-1-2 0,-5-6 0,5-5 0,-6-9 0,2-2 0,0-3 0,-5-1 0,3-5 0,-1 1 0,-4 4 0,3-3 0,-1 4 0,-2-1 0,-1 0 0,-2 5 0,-1-4 0,1 3 0,0 2 0,0 3 0,-2 1 0,-2 0 0,-1 0 0,0 0 0,5 0 0,-1 0 0,1 0 0,0 5 0,0 0 0,-1 0 0,1 2 0,0-6 0,0 4 0,0-3 0,1-4 0,2-3 0,2-5 0,-2-3 0,1-4 0,-1-4 0,3-4 0,2-4 0,1-6 0,2-2 0,-1 0 0,2-1 0,1 5 0,2 6 0,0 1 0,0 8 0,0-4 0</inkml:trace>
  <inkml:trace contextRef="#ctx0" brushRef="#br0" timeOffset="2416">2206 509 12287,'-15'0'0,"-1"0"0,1 0 0,0-6 0,0 4 0,8-5 0,7 7 0,9-5 0,11 0 0,5 2 0,4 1 0,1-3 0,1 0 0,-1 0 0,1-2 0,-3 5 0,-1-3 0,-3 4 0,-2 1 0,-2 0 0,-5 1 0,1 4 0,-8-1 0,-3 6 0,-7 0 0,-8-1 0,0 4 0,-12-3 0,0 4 0,-3 1 0,-2 0 0,0 0 0,3 0 0,2 1 0,-3-6 0,3 0 0,-2 2 0,1 1 0,-3 1 0,6-4 0,10-3 0,5-2 0,10 0 0,5-2 0,9-1 0,2-2 0,3 2 0,3 3 0,0-4 0,0 6 0,-1-2 0,1 0 0,-5 2 0,-2-2 0,-3 4 0,-2-1 0,0 4 0,-1-5 0,-4 1 0,-5 4 0,-3-4 0,-2 2 0,-2-1 0,-3 1 0,-4-3 0,-4-9 0,1-1 0,2-2 0,1-9 0,-2 1 0,2-8 0,2-2 0,-3 2 0,4-2 0,-1-1 0,0 0 0,2 4 0,5-3 0,0-1 0,0 0 0,0 6 0,2-4 0,1 1 0,2 1 0,9 2 0,-1 6 0,7 2 0,4-2 0,-4 5 0,6 0 0,1 2 0,1 0 0,3 2 0,-1 6 0,-1 4 0,-4 1 0,-3 2 0,-7 6 0,1-1 0,-1 0 0,-7 2 0,-1 2 0,-2 1 0,0-2 0,0-1 0,-5-2 0,-1 1 0,-4-1 0,-2-5 0,-5 0 0,2 0 0,-2-1 0,0-1 0,0-4 0,2 1 0,-2-2 0,-1-1 0,-1-4 0,4-3 0,-2 2 0,7-8 0,2 0 0,1-3 0,4-1 0,3 0 0,5-1 0,4 1 0,1 0 0</inkml:trace>
  <inkml:trace contextRef="#ctx0" brushRef="#br0" timeOffset="2950">2845 464 12287,'-11'0'0,"1"0"0,7-2 0,-2-3 0,5 3 0,5-3 0,3 4 0,9 1 0,2 0 0,1 0 0,5-5 0,-3 0 0,0 1 0,0 2 0,4-3 0,-6 0 0,-2 2 0,-1 1 0,-1 2 0,-1 0 0,0 0 0,-7 2 0,-2 3 0,-5 3 0,-2 6 0,-5-4 0,-2 4 0,-7-6 0,0 1 0,4 2 0,1-4 0,-2 2 0,-1-1 0,-2 2 0,0 4 0,6-6 0,7 2 0,9-1 0,2-3 0,2-2 0,3-3 0,1-1 0,0 0 0,1 6 0,-1 0 0,0 3 0,-5-4 0,-1 5 0,-3 2 0,-1 1 0,-5 3 0,0-1 0,-1 0 0,-4 0 0,-5 0 0,-4 1 0,-1-3 0,0-1 0,-1-4 0,1-1 0,-2-2 0,-1-5 0,-3 0 0,3 0 0,-4 0 0,2-2 0,1-4 0,2-9 0,2-1 0,1-6 0,4 2 0,5 0 0,4-7 0,1 3 0,0-6 0</inkml:trace>
  <inkml:trace contextRef="#ctx0" brushRef="#br0" timeOffset="3315">3149 418 12287,'6'-8'0,"-2"1"0,6 7 0,-5 0 0,5 0 0,0 5 0,4 2 0,-2 0 0,-2-1 0,0 5 0,5-5 0,2 3 0,3 3 0,-6-4 0,4 0 0,-1 1 0,-5-1 0,3-4 0,-6 2 0,1 0 0,0-1 0,-5 0 0,4-4 0,-3 4 0,-1-3 0,-5 5 0,-1-7 0,-4 0 0,-4 7 0,-6 3 0,0 3 0,1-3 0,2 1 0,4 2 0,1 6 0,-3-2 0,3 5 0,1-2 0,-1 0 0,2 2 0,5-3 0,0 1 0,0-2 0,1 4 0,4-1 0,7-3 0,7-1 0,-1-8 0,8-3 0,1 1 0,2-5 0,1 5 0</inkml:trace>
  <inkml:trace contextRef="#ctx0" brushRef="#br0" timeOffset="3565">3392 418 12287,'-30'0'0,"-1"0"0,1 0 0,-1 0 0,8 0 0,16 0 0,19 0 0,15 0 0,12 0 0,16 0 0,8 0 0,1 0 0,-1 0 0,4 0 0,-8 0 0,0 0 0,1 0 0,-1 0 0,-14 0 0,11 0 0,-9 0 0</inkml:trace>
  <inkml:trace contextRef="#ctx0" brushRef="#br0" timeOffset="4165">3590 646 12287,'-16'0'0,"1"0"0,5 0 0,0 0 0,7 0 0,-4 0 0,7 7 0,0 3 0,1 2 0,3 0 0,1-2 0,5 0 0,-5 5 0,0 1 0,-5-1 0,0 0 0,0-5 0,-2 0 0,-3 2 0,2-5 0,-7-2 0,0-3 0,-5-2 0,-1 0 0,8-2 0,1-3 0,2-5 0,0-4 0,0-1 0,5 0 0,0 0 0,0-1 0,5 1 0,2-2 0,1 0 0,4 2 0,2-7 0,2 10 0,3 2 0,1 2 0,7-2 0,-3 5 0,1 1 0,1 2 0,-1 2 0,5 2 0,1 3 0,-1 5 0,-1 9 0,-4 3 0,-4 0 0,-4 0 0,-2 3 0,-2-3 0,-3 0 0,-5 0 0,2-2 0,-2-3 0,-1 4 0,-4-5 0,-5 5 0,1-11 0,-6-5 0,5-10 0,-3-5 0,1-4 0,3-1 0,1-2 0,0-3 0,-2-6 0,1-2 0,3-3 0,1-1 0,0-2 0,0-1 0,-6-1 0,1 6 0,2 0 0,1-1 0,2 3 0,0 1 0,0 3 0,0 2 0,0 7 0,0 5 0,7 4 0,3-2 0,4 1 0,1 2 0,2 5 0,1 2 0,3 3 0,1-3 0,-4 3 0,3-4 0,6-1 0,-4 0 0</inkml:trace>
  <inkml:trace contextRef="#ctx0" brushRef="#br0" timeOffset="5681">4624 403 12287,'-5'-10'0,"-1"0"0,3 6 0,8-1 0,4 4 0,6 1 0,0-2 0,0-3 0,5 3 0,2-3 0,0 3 0,0 2 0,4-1 0,-4-3 0,0-1 0,0 2 0,-2 1 0,-5 2 0,-1 7 0,-4 3 0,-5 4 0,-10-1 0,-5-1 0,-4-2 0,-1 2 0,0 1 0,-1 1 0,1-2 0,0-2 0,-5-2 0,0 4 0,1-3 0,2-3 0,2 5 0,0-6 0,-1 0 0,1 1 0,5-4 0,0 3 0,-2-3 0,5 0 0,2 3 0,5-4 0,5 4 0,5-3 0,4 3 0,1 0 0,0 0 0,1 2 0,4-5 0,0 4 0,-1 0 0,-2-1 0,5 6 0,3 0 0,-3 0 0,-3 1 0,-6-3 0,-3-3 0,-6 1 0,1-2 0,-4-3 0,-2 5 0,-4-7 0,-6 0 0,0-7 0,-1-3 0,3-4 0,3-1 0,-5-5 0,6 0 0,0 1 0,-1 2 0,4-3 0,-3 0 0,3 1 0,2 2 0,2 2 0,1 0 0,4-1 0,1 1 0,2 5 0,6 0 0,-1 0 0,0 1 0,0 3 0,2 4 0,2-1 0,1-3 0,5 1 0,-3 7 0,0 3 0,0 5 0,-1 4 0,-5 1 0,1 0 0,-1 0 0,0 1 0,-9-1 0,0 0 0,0 0 0,-2 0 0,-5 1 0,-2-1 0,-3-2 0,-5-2 0,-4-5 0,-1-6 0,0 0 0,0 0 0,1-1 0,2-3 0,2-1 0,7-7 0,-2 2 0,5-3 0,7-3 0,6 3 0,6 3 0,8-10 0,-4 3 0</inkml:trace>
  <inkml:trace contextRef="#ctx0" brushRef="#br0" timeOffset="6598">5430 403 12287,'-16'0'0,"1"0"0,0 0 0,0 0 0,-1 0 0,1 0 0,0 0 0,0 0 0,8 0 0,7 0 0,7 0 0,8 0 0,0 0 0,0 0 0,1 0 0,-1 0 0,0-2 0,0-3 0,1 4 0,-3-6 0,-1 2 0,-2 0 0,-2-7 0,3 2 0,-5-4 0,-6-1 0,-1 7 0,-4 1 0,-6 0 0,-2 5 0,-2-3 0,0 4 0,-1 1 0,1 0 0,0 1 0,0 3 0,-1 1 0,3 7 0,1-2 0,2 3 0,-2 2 0,5 1 0,2-1 0,4 0 0,1 0 0,1 0 0,4-1 0,6-4 0,7 2 0,4-5 0,2-1 0,3 1 0,2-2 0,-1-5 0,-1 0 0,-1 0 0,-3-1 0,3-3 0,-6-3 0,-3-1 0,-2-2 0,-1-5 0,-3-1 0,-1 1 0,-6 0 0,1 0 0,-3 0 0,-2-1 0,0 1 0,0 0 0,0 0 0,0 8 0,0 7 0,0 7 0,1 6 0,4-3 0,-3 4 0,5-4 0,0 4 0,-4 1 0,5 0 0,-1 0 0,-3 0 0,-3 1 0,-1-1 0,0 0 0,0 0 0,-1 0 0,-3 1 0,-1-1 0,-7 0 0,4 0 0,-2-1 0,0-4 0,-1 2 0,-4-5 0,-2-1 0,-3 1 0,3 3 0,-3-5 0,3-1 0,2-3 0,0-1 0,-1 0 0,1 0 0,0 0 0,1-1 0,4-4 0,4 1 0,7-4 0,4 1 0,5 2 0,11 5 0,4 0 0,4 0 0,1 0 0,2 0 0,2 0 0,2 0 0,-1 0 0,-3 2 0,2 3 0,1 5 0,1 5 0,-4 4 0,0 1 0,-2-2 0,3 6 0,-13 0 0,-2 1 0,-1 0 0,-3-1 0,-4 1 0,-5-4 0,-3-4 0,-2-7 0,0 0 0,0-8 0,-2-2 0,-3-9 0,3-4 0,-3-4 0,4-4 0,1-4 0,-6-4 0,1-3 0,2-2 0,1-1 0,-3-12 0,0 1 0,2-3 0,1-3 0,-3-1 0,-2-4 0,1 3 0,-1 1 0,2 4 0,3 9 0,-3 4 0,-3 11 0,-1 17 0,2 9 0</inkml:trace>
  <inkml:trace contextRef="#ctx0" brushRef="#br0" timeOffset="7297">6114 418 12287,'-15'0'0,"1"-1"0,4-5 0,-4 5 0,14-6 0,0 7 0,9 0 0,6 0 0,5 0 0,6-2 0,2-3 0,3 4 0,1-4 0,0 3 0,-2 2 0,9 0 0,-8-2 0,-1-1 0,-3-2 0,0 0 0,-5 5 0,2 0 0,-6 0 0,-4 0 0,-14 0 0,-7 0 0,-8 1 0,-2 3 0,-3 1 0,3 5 0,-5-3 0,2-1 0,-1 1 0,-1 5 0,4-2 0,-2 2 0,1-2 0,2 4 0,2-3 0,0 6 0,-1 4 0,8 4 0,1-3 0,2 0 0,0 0 0,2 5 0,8-2 0,5 2 0,3-1 0,8-1 0,1-6 0,1-4 0,4-2 0,2 2 0,1-9 0,1-3 0,-1-1 0,1-2 0,-1 0 0,-1-2 0,-4-3 0,-3 1 0,-7-6 0,-6 5 0,-6-3 0,-6 1 0,-6 2 0,-6 3 0,0-1 0,0-2 0,-6 0 0,0 5 0,-1 0 0,0 0 0,1 0 0,6 0 0,0 0 0,0 1 0,-1 3 0,1 1 0,7 2 0,3-2 0,-4-4 0,1 6 0</inkml:trace>
  <inkml:trace contextRef="#ctx0" brushRef="#br0" timeOffset="7532">6570 357 12287,'-15'-5'0,"0"0"0,-1-7 0,1 11 0,8-6 0,7 7 0,9 0 0,11 0 0,7 0 0,7 0 0,5 0 0,6 0 0,1 0 0,0 0 0,-1 0 0,1 0 0,-1 0 0,1 0 0</inkml:trace>
  <inkml:trace contextRef="#ctx0" brushRef="#br0" timeOffset="8530">6676 479 12287,'-15'0'0,"0"5"0,0 0 0,5 0 0,1-3 0,2 3 0,-3-2 0,5 8 0,0-1 0,5 5 0,0 0 0,0 0 0,0-5 0,0 1 0,0 0 0,-2-4 0,-3-2 0,4-1 0,-6-1 0,0 2 0,4 0 0,-6-7 0,3-3 0,1 2 0,5-7 0,0-2 0,0-2 0,1-1 0,4 0 0,2 5 0,5 0 0,-2 0 0,2 1 0,1 1 0,4 4 0,2-1 0,1 2 0,7 1 0,-1 2 0,1 0 0,-2 0 0,4 2 0,-6 1 0,1 4 0,-4 2 0,0 1 0,-3 5 0,-5 0 0,-3 0 0,1 2 0,-5 2 0,-2 1 0,-1-1 0,-2-2 0,-2-2 0,-1 0 0,-2 0 0,-2-1 0,2-4 0,2-3 0,-8-7 0,8-2 0,-2-3 0,3-5 0,2-9 0,0-3 0,0 0 0,0 0 0,0-5 0,0 2 0,0-2 0,0 1 0,0-1 0,2 7 0,1 0 0,2-2 0,2 7 0,-3-2 0,1 5 0,-2 0 0,-1 4 0,-2-2 0,0 6 0,0-3 0,0 9 0,0 3 0,5-1 0,0 6 0,7-7 0,-2 2 0,-3-3 0,4 0 0,-6 3 0,2-4 0,-2 4 0,-3-3 0,5-2 0,-7 0 0,0 0 0,6 0 0,-2 0 0,6 0 0,-5 0 0,5 0 0,0 0 0,6 0 0,-1 0 0,0 0 0,0 0 0,0 0 0,1 0 0,-1 0 0,0 0 0,0 0 0,-6 2 0,-4 3 0,-4-2 0,-1 7 0,0 2 0,0 2 0,0 3 0,-1 1 0,-3 4 0,-1 2 0,-5-4 0,3 5 0,1 2 0,-1 2 0,2-4 0,5 1 0,0-1 0,0-1 0,0 5 0,0-6 0,0 1 0,0-4 0,0-3 0,0-2 0,0 0 0,0 1 0</inkml:trace>
  <inkml:trace contextRef="#ctx0" brushRef="#br0" timeOffset="9030">7862 509 12287,'-6'-8'0,"2"-4"0,-6 7 0,5-5 0,-5 5 0,5 0 0,-5 3 0,-2-3 0,-7 3 0,-1-3 0,2 4 0,1 1 0,-4 5 0,1 1 0,1 3 0,3 3 0,-5 0 0,1-1 0,3 0 0,5 0 0,0 3 0,6 1 0,-1 2 0,0 3 0,4-3 0,8 3 0,7-3 0,6-1 0,6-1 0,6 0 0,2-2 0,4-2 0,-2-5 0,6-6 0,3 0 0,0 0 0,3 0 0,-7-6 0,-2-3 0</inkml:trace>
  <inkml:trace contextRef="#ctx0" brushRef="#br0" timeOffset="9663">8060 646 12287,'-15'0'0,"0"0"0,5 2 0,-1 3 0,1 4 0,-5 6 0,8-7 0,7-3 0,7-3 0,8-4 0,1-3 0,-1-3 0,0-7 0,0-1 0,0 1 0,1-2 0,-1-3 0,0-4 0,0 1 0,-1-6 0,-2 2 0,-4-7 0,-1-6 0,5-4 0,-4-4 0,0 1 0,-2 1 0,-5-3 0,-1 11 0,0 0 0,0 8 0,-1 1 0,-5 9 0,3 1 0,-5 11 0,1 8 0,0 7 0,4 8 0,-2 2 0,1 3 0,-2-1 0,-1 6 0,0 2 0,0 2 0,-3 1 0,3 1 0,1-1 0,-1 0 0,-5 6 0,2-1 0,-2-1 0,2-2 0,-2 2 0,7 0 0,2-2 0,1 2 0,2-1 0,0-2 0,2-2 0,3-4 0,5 2 0,8-7 0,3-1 0,-3-2 0,6-9 0,0-1 0,1-2 0,0 0 0,1-2 0,2-6 0,-1-4 0,-1-1 0,-3-4 0,3-7 0,-6-1 0,-3 2 0,-2 1 0,0 0 0,0-2 0,1-1 0,-6 0 0,-2 4 0,-1 1 0,3 0 0,-5 0 0,0 5 0,-6 1 0,-4 3 0,1 2 0,-6 9 0,2 4 0,-4 6 0,2 0 0,6 0 0,-3 0 0,2 1 0,0-1 0,0 2 0,4 3 0,-3 4 0,-1-1 0,0 6 0,5-5 0,0-1 0,0-2 0,0 1 0,0-2 0,7 7 0,1-3 0</inkml:trace>
  <inkml:trace contextRef="#ctx0" brushRef="#br0" timeOffset="9846">8608 373 12287,'-9'-16'0,"-3"1"0,7 0 0,0 5 0,5 0 0,-7 1 0,-3-1 0,3 3 0,1 14 0,-1 2 0,-1 6 0</inkml:trace>
  <inkml:trace contextRef="#ctx0" brushRef="#br0" timeOffset="10529">8881 646 12287,'-15'-1'0,"0"-3"0,0-1 0,-1 0 0,3 3 0,3-3 0,-4 4 0,4-4 0,3 3 0,1 4 0,7 1 0,4 2 0,4 0 0,8-5 0,1 0 0,3 0 0,-1-2 0,-3-1 0,1-2 0,3 2 0,4-4 0,-5 0 0,-1 0 0,-2 1 0,-2-5 0,0 5 0,0-3 0,-6-1 0,-4-5 0,-3 5 0,-4 1 0,-3 3 0,-5 2 0,-9-3 0,-3 2 0,0 2 0,0 1 0,-3 2 0,5 0 0,1 0 0,2 0 0,2 0 0,0 0 0,-1 0 0,1 0 0,0 0 0,2 2 0,1 3 0,2 5 0,4 4 0,-2 1 0,1 0 0,4 0 0,-4 0 0,2 2 0,2 2 0,1 1 0,7 2 0,2-3 0,1 1 0,4-1 0,3-4 0,4-3 0,3-2 0,2 2 0,-1-4 0,4 1 0,-1-3 0,1-2 0,1-3 0,3-1 0,-1 0 0,1 0 0</inkml:trace>
  <inkml:trace contextRef="#ctx0" brushRef="#br0" timeOffset="10995">9140 616 12287,'-9'-10'0,"3"1"0,-1 3 0,5-1 0,-3 2 0,3 1 0,2-6 0,2 7 0,3-2 0,5 3 0,4 2 0,1 0 0,0 0 0,0 0 0,1 5 0,-1 0 0,0 0 0,0 2 0,0-4 0,-1 8 0,-2-1 0,-2-2 0,-2 6 0,4-4 0,-2 3 0,-6 3 0,1-1 0,-4 0 0,-1 0 0,0 0 0,0 1 0,-1-3 0,-4-3 0,-4 4 0,-6-4 0,0-3 0,0-2 0,4-5 0,3-5 0,1-6 0,2-2 0,5-2 0,0 0 0,0-1 0,2 1 0,3 0 0,3 0 0,1 0 0,4-1 0,-2 1 0,2 0 0,2 0 0,6 1 0,-1 2 0,-2 4 0,-1 1 0,4 2 0,-1 5 0,-2 0 0,-1 0 0,2 2 0,-2 3 0,-4 5 0,1 3 0,-6 3 0,1 1 0,-3 1 0,-2 2 0,-1 1 0,1-4 0,1 1 0,-2 2 0,-1 1 0,-2-6 0</inkml:trace>
  <inkml:trace contextRef="#ctx0" brushRef="#br0" timeOffset="11378">9870 327 12287,'0'-15'0,"0"0"0,0-1 0,0 1 0,0 0 0,0 0 0,0 0 0,0 8 0,0 7 0,0 8 0,0 11 0,0 1 0,0 0 0,0 2 0,0 0 0,0 5 0,0-1 0,0 1 0,0 1 0,0 3 0,0-2 0,0-4 0,0 4 0,0-2 0,-2 3 0,-3 0 0,3 4 0,-3-8 0,3 2 0,2 3 0,0-8 0,0-1 0,0 0 0,7-5 0,3 2 0,4-7 0,1-6 0,2-6 0,2 0 0,1 0 0,0-1 0,-3-4 0,2-4 0,1 1 0,0-6 0,-5 4 0,1-3 0,-1-3 0,0-6 0,0-1 0</inkml:trace>
  <inkml:trace contextRef="#ctx0" brushRef="#br0" timeOffset="11581">9763 525 12287,'-17'-2'0,"-1"-1"0,-3-2 0,1-1 0,5 6 0,8 0 0,7 0 0,14 0 0,13 0 0,5 0 0,3 0 0,13 0 0,-1 0 0,2 0 0,-2 0 0,6-1 0,-13-4 0,14 3 0,-6-5 0</inkml:trace>
  <inkml:trace contextRef="#ctx0" brushRef="#br0" timeOffset="11781">10356 646 12287,'10'5'0,"-1"2"0,-2 2 0,4 1 0,-2 5 0,-1 0 0,-1 5 0,-7 2 0,0 0 0,0 0 0,-2 5 0,-3-1 0,-7 1 0,-6-2 0,-6 4 0,1-6 0,1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4.8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1 151 12287,'0'-31'0,"0"1"0,0 6 0,0 4 0,0 3 0,0 2 0,0 6 0,0 4 0,0 10 0,0 6 0,0 2 0,0 7 0,2 4 0,1 3 0,2 5 0,2 7 0,-4-2 0,2 0 0,-1 1 0,-3 4 0,1-3 0,1-1 0,2-2 0,0 1 0,-5-1 0,0-3 0,0-1 0,0-1 0,0-2 0,2-4 0,3-5 0,-1-3 0,6-2 0,-5-6 0,5-4 0,-7-3 0,11-16 0,-6-3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2:56.11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0 494 12287,'0'-15'0,"0"6"0,7-2 0,3 6 0,4 1 0,1 2 0,2 2 0,3 0 0,5 0 0,4 0 0,7-1 0,1-3 0,2-1 0,3 2 0,2 1 0,1 2 0</inkml:trace>
  <inkml:trace contextRef="#ctx0" brushRef="#br0" timeOffset="1035">913 540 12287,'0'-16'0,"0"1"0,0 5 0,0 0 0,5 5 0,1-4 0,3 3 0,1 2 0,5 9 0,-6-1 0,-3 4 0,-1 1 0,1-1 0,-1 2 0,-5 5 0,0 1 0,0-1 0,0 0 0,0 0 0,-5-5 0,-2-1 0,-2-2 0,4-2 0,-5-5 0,-2 0 0,-1 0 0,-2 0 0,1-2 0,2-1 0,4-4 0,1-2 0,2-1 0,5-5 0,0 0 0,0 0 0,7-1 0,3 0 0,3-3 0,3-1 0,4 1 0,2 7 0,1 2 0,5-2 0,-1 6 0,0 1 0,-2 3 0,2 2 0,0 0 0,-2 2 0,-4 3 0,-5 5 0,0 3 0,-3 4 0,-1 2 0,-2 1 0,-6 2 0,2-3 0,-1 1 0,0-2 0,1-1 0,-6-1 0,0-1 0,0-5 0,0 0 0,-2-7 0,-3 2 0,-2-10 0,-5-5 0,2-3 0,7-2 0,-2-1 0,1 1 0,-1 0 0,3-5 0,-3-2 0,4 0 0,1 0 0,0-9 0,0 3 0,0-3 0,0-3 0,0 1 0,0 2 0,0 2 0,0 4 0,0-2 0,-2 7 0,-3 1 0,-4 4 0,-6 5 0,0 5 0,0 3 0,0 2 0,-2 0 0,-2 0 0,-1 0 0,-5 5 0,4 2 0,1 0 0,-2-1 0,5 5 0,-3-6 0,3-2 0,2-1 0,0 3 0,-1 0 0,10 0 0,6-5 0,6 0 0,11 0 0,4 0 0,4 0 0,4-5 0,3-2 0,2 0 0,1 1 0,7 1 0,-3 3 0,2-2 0,-1-1 0,-6 0 0,1 5 0,-2 0 0,-3 0 0,-1 0 0,-4 0 0,-5 0 0,-4 7 0,-6 3 0,-4-1 0,-6 1 0,0 2 0,0 1 0,0 4 0,2 2 0,3 1 0,-3 7 0,3-2 0,-3 2 0,-2-1 0,0 6 0,0-5 0,0 0 0,0 2 0,0-2 0,0-2 0,0-5 0,0-3 0,0-2 0,0 1 0,0-1 0,6 0 0,3 0 0</inkml:trace>
  <inkml:trace contextRef="#ctx0" brushRef="#br0" timeOffset="1650">1916 266 12287,'0'-24'0,"0"2"0,0 12 0,0 0 0,2 7 0,3-2 0,5 3 0,4 2 0,1 0 0,0 0 0,2 0 0,3 0 0,-1 0 0,6 0 0,2 0 0,2 0 0,6 0 0,1 0 0,-4 0 0,-5 0 0,0 0 0,-5 0 0,2 0 0,-6 7 0,-4-6 0,-14 4 0,-9-3 0,-4-2 0,-2 5 0,-2 0 0,-2 0 0,-1 2 0,-6-4 0,6 8 0,2-1 0,1-2 0,-4 6 0,1-4 0,2 3 0,1 3 0,-4-1 0,1 2 0,2 1 0,1 3 0,3 4 0,2-3 0,4 2 0,1 3 0,2-4 0,7 3 0,3-1 0,5-1 0,8-2 0,4-7 0,2-2 0,3-3 0,7 2 0,1-7 0,-1-1 0,-2-3 0,-1-1 0,-3 0 0,-2-1 0,-6-4 0,-3-2 0,-4-5 0,-1 2 0,-2-2 0,-6 4 0,-1-3 0,-6 0 0,-1 4 0,-6 0 0,-2 2 0,-1 0 0,-2 0 0,0 5 0,-1 0 0,1 0 0,-7 2 0,-3 3 0,-2 3 0,1 7 0,4 1 0,7-1 0</inkml:trace>
  <inkml:trace contextRef="#ctx0" brushRef="#br0" timeOffset="2034">2448 342 12287,'9'-22'0,"-1"3"0,-3-3 0,5 6 0,4-6 0,1 10 0,0 2 0,1 1 0,-1 4 0,2 5 0,1 0 0,3 0 0,-1 0 0,-5 2 0,0 1 0,0 2 0,1 7 0,-1-3 0,0 1 0,0 0 0,-5-2 0,1 4 0,0-2 0,-2-1 0,1 1 0,-5 2 0,5-7 0,-6 0 0,-3-4 0,-8 3 0,-1 1 0,-4-2 0,4-1 0,-2-2 0,-2 2 0,-2 3 0,4-4 0,0 6 0,-2-2 0,-1 0 0,3 7 0,-1-2 0,0 4 0,2 1 0,1 0 0,1 0 0,4 1 0,-4-1 0,2 0 0,1 0 0,3 0 0,1 1 0,-7-1 0,-2 0 0</inkml:trace>
  <inkml:trace contextRef="#ctx0" brushRef="#br0" timeOffset="2216">2464 403 12287,'-16'-7'0,"1"-3"0,7 1 0,3-1 0,-2 5 0,4-3 0,4 1 0,6 2 0,10 5 0,1 0 0,3 0 0,6 0 0,-2 0 0,4 2 0,1 3 0,-6-4 0,5 13 0,-6-6 0</inkml:trace>
  <inkml:trace contextRef="#ctx0" brushRef="#br0" timeOffset="2499">2920 190 12287,'-7'-30'0,"4"1"0,-6 3 0,2 6 0,-3-2 0,5 2 0,0 6 0,5 9 0,2 12 0,1 7 0,2 4 0,5 9 0,-3 0 0,0 5 0,0 4 0,5 6 0,-4-1 0,0 1 0,-3-2 0,2 3 0,-2-6 0,-1 2 0,-3 3 0,-1-5 0,0-1 0,0-4 0,0-2 0,-1-5 0,-3-1 0,-1-2 0,-7-2 0,4-4 0</inkml:trace>
  <inkml:trace contextRef="#ctx0" brushRef="#br0" timeOffset="2983">2996 357 12287,'-9'-7'0,"3"6"0,6-13 0,1 7 0,4-3 0,5 5 0,4 4 0,3 1 0,3 0 0,6 0 0,1-5 0,0-1 0,-2 3 0,2 1 0,5 2 0,0 0 0,-3 0 0,0 0 0,-7 0 0,-2 0 0,-3 0 0,-2 0 0,-7 0 0,-3 0 0,-10 0 0,-5 0 0,-3 0 0,-2 0 0,-1 0 0,1 7 0,0 3 0,0 4 0,0 1 0,-1 0 0,1 2 0,0 2 0,0 1 0,5 2 0,-1-2 0,1 4 0,2 0 0,-4 4 0,7-2 0,2 2 0,1 3 0,2-3 0,0-1 0,2-3 0,3-2 0,5 2 0,8-7 0,4-4 0,2 1 0,1-8 0,7-1 0,2-3 0,2-2 0,-1 0 0,-6 0 0,-2-2 0,-2-3 0,-6 2 0,1-7 0,-3-2 0,-9 4 0,-4-1 0,-8 2 0,-9 1 0,-7 2 0,-1-1 0,-1 2 0,-1 1 0,-8 2 0,1 0 0,0 0 0,1 2 0,2 1 0,3 2 0,2-1 0,-5 4 0,3 1 0</inkml:trace>
  <inkml:trace contextRef="#ctx0" brushRef="#br0" timeOffset="3299">3300 266 12287,'0'-15'0,"0"0"0,0-1 0,2 8 0,3 3 0,5 3 0,15 2 0,7 0 0,7 0 0,8 0 0,11 0 0,9 0 0,3 0 0,2 0 0,-1 2 0,-5 3 0,0 3 0,-12 8 0</inkml:trace>
  <inkml:trace contextRef="#ctx0" brushRef="#br0" timeOffset="4049">3589 464 12287,'-15'0'0,"-1"0"0,1 0 0,0 0 0,0 6 0,0 5 0,4-3 0,3 2 0,1 2 0,-3-4 0,5 3 0,2 0 0,-1 1 0,1 0 0,-2-2 0,0-6 0,5 9 0,0-18 0,0 0 0,0-7 0,0-3 0,0 0 0,0-1 0,1 1 0,5 0 0,2 0 0,7 0 0,0 1 0,1 4 0,4 2 0,0 4 0,-1-1 0,-2 2 0,3 1 0,0 2 0,-1 0 0,-2 0 0,-2 7 0,0 3 0,-1 3 0,-4 3 0,2-1 0,-7 0 0,-2 0 0,-1 0 0,-2 1 0,0 1 0,-2-1 0,-3 0 0,-2 2 0,-5-8 0,2 4 0,5-6 0,-5-3 0,5-3 0,-4-4 0,3-3 0,1 2 0,6-7 0,3-2 0,1-1 0,7 2 0,-2 1 0,5-2 0,5-1 0,-3 3 0,5 1 0,-2 1 0,1-1 0,4 6 0,-3-2 0,0 3 0,0 2 0,-2 0 0,-3 2 0,0 3 0,-2 5 0,4 4 0,-11 3 0,2 1 0,0 2 0,-6 1 0,1-6 0,-3 0 0,-2 0 0,0 1 0,0-8 0,-2-3 0,-1-10 0,-3-5 0,3-4 0,1-1 0,2-2 0,0-1 0,0-3 0,0-6 0,0 0 0,0-5 0,0-3 0,0-1 0,0 4 0,0 0 0,0 2 0,-6-4 0,-3 10 0,-1 1 0,0 2 0,5 6 0,-5 5 0,8 3 0,2 7 0,12 7 0,10 1 0,1 1 0,4-4 0,2 2 0,2-2 0,-1-2 0,0-1 0,8 5 0,0 1 0</inkml:trace>
  <inkml:trace contextRef="#ctx0" brushRef="#br0" timeOffset="4833">4532 418 12287,'0'-20'0,"0"-1"0,0 1 0,0 10 0,0 0 0,0 7 0,0 3 0,0 10 0,0 3 0,0 2 0,1 1 0,3-1 0,1 0 0,0 0 0,-4 0 0,3 1 0,1-1 0,0 0 0,-5 0 0,0 0 0,0 1 0,0-1 0,0 0 0,0 0 0,0-5 0,0 1 0,0-10 0,0-1 0,0-6 0,0-10 0,0 1 0,0 0 0,0-2 0,0-2 0,0-3 0,0-1 0,0 3 0,0-4 0,0 2 0,0 3 0,0-3 0,2 2 0,1 1 0,2 3 0,0 0 0,-3 3 0,3 3 0,-2-2 0,7 7 0,1 0 0,4 5 0,-5 5 0,0 0 0,0 0 0,-1 2 0,4-4 0,-3 6 0,4-3 0,1-2 0,0 2 0,0 0 0,1-3 0,-1-1 0,5-2 0,0 0 0,-1 0 0,-2 0 0,3 0 0,2 0 0,0 0 0,0 0 0,-2 0 0,-3 0 0,0-2 0,-2-3 0,4 3 0,-9-5 0,4 1 0,-6 2 0,-3-6 0,-5 7 0,-5-2 0,-3 3 0,-8 4 0,1 3 0,0-2 0,0 7 0,0 2 0,-1 2 0,1 1 0,0 0 0,1 0 0,4 0 0,-2 1 0,6 1 0,-1 1 0,0 2 0,2 1 0,5-4 0,0 1 0,0 2 0,2 1 0,1-6 0,4-2 0,1-2 0,8 0 0,4-6 0,7 14 0,-3-2 0</inkml:trace>
  <inkml:trace contextRef="#ctx0" brushRef="#br0" timeOffset="5634">5231 509 12287,'-15'0'0,"0"0"0,-1 0 0,1 0 0,0 0 0,7 0 0,3 0 0,10 0 0,3 0 0,7 0 0,2 0 0,3 0 0,-3 0 0,5 0 0,-1 0 0,-1 0 0,0 0 0,-5 0 0,1 0 0,-1 0 0,0 0 0,-2-1 0,-1-3 0,-2-1 0,-6-2 0,1 2 0,-3-5 0,-2 2 0,0-2 0,-2-2 0,-3-2 0,-4 4 0,-6 2 0,0-1 0,0 1 0,0-1 0,-1-1 0,-1 5 0,-3 3 0,3 1 0,-3-3 0,3-1 0,2 2 0,0 3 0,-1 3 0,1 4 0,0 1 0,2 3 0,1 4 0,2 0 0,-2 0 0,3 0 0,1 2 0,1 2 0,4 1 0,1 2 0,4-3 0,1 1 0,2-1 0,12-2 0,0-4 0,3-1 0,2-2 0,5-2 0,0 3 0,4-6 0,-1-4 0,9-1 0,-9 0 0,2 0 0,1 0 0,0-1 0,-1-4 0,-5-4 0,-3 1 0,-4-6 0,-4 4 0,-1-2 0,0 2 0,-5-3 0,-1 2 0,-3-2 0,-2-2 0,-3-1 0,-1 1 0,0 0 0,-6 0 0,-4 0 0,1 1 0,-1 4 0,-2 5 0,4 3 0,-2 2 0,4 0 0,-4 0 0,7 2 0,0 1 0,6 2 0,0 6 0,7-5 0,2 3 0,2 3 0,6-1 0,2 1 0,0-2 0,0 2 0,5 2 0,-3 1 0,-1 0 0,-2 0 0,-5 1 0,0-1 0,-3 0 0,-3 0 0,2 0 0,-7 1 0,-1-1 0,-4-2 0,-4-1 0,-3-3 0,-1-3 0,-2 4 0,-5-5 0,-1 1 0,1-6 0,9 0 0,6 0 0,6-7 0,9-2 0</inkml:trace>
  <inkml:trace contextRef="#ctx0" brushRef="#br0" timeOffset="6300">6052 585 12287,'-15'0'0,"0"0"0,0 0 0,3 0 0,0-1 0,0-4 0,-5 3 0,7-3 0,-3 3 0,11 2 0,7 0 0,8 0 0,8 0 0,-3 0 0,8 0 0,-1 0 0,-1 0 0,3 0 0,-5 0 0,0 0 0,0 0 0,5 0 0,-4 0 0,1 0 0,-2 0 0,-7 0 0,-1-2 0,-4-3 0,-4 2 0,-6-7 0,0-2 0,-6 4 0,-4-1 0,-4 1 0,-1-1 0,-2 4 0,-2-5 0,-1 0 0,2 1 0,1 1 0,0 5 0,-2-2 0,-1 1 0,-2 1 0,3-1 0,-1-1 0,1 2 0,3 3 0,0 3 0,1 4 0,0 2 0,1 1 0,3 5 0,0 0 0,8 2 0,-2 2 0,3 1 0,2-2 0,2-1 0,3-1 0,5 0 0,4 5 0,1-4 0,0 3 0,2-5 0,3-5 0,-3 4 0,5-6 0,0 2 0,3 0 0,4-6 0,3 1 0,2-2 0,2 2 0,-1-3 0,-5 3 0,8-3 0,1-2 0</inkml:trace>
  <inkml:trace contextRef="#ctx0" brushRef="#br0" timeOffset="6750">6448 616 12287,'0'-15'0,"0"-1"0,0 6 0,0 0 0,1 5 0,4-5 0,4 5 0,6-4 0,0 3 0,-5 0 0,0 6 0,2 0 0,2 0 0,-1 2 0,-1 2 0,-2 2 0,2 3 0,-3-1 0,1 4 0,0-2 0,-2 2 0,-1 2 0,-7 1 0,0 0 0,0 0 0,0 0 0,0 1 0,0-1 0,0 0 0,0-5 0,0 0 0,0 2 0,-2 2 0,-3-1 0,-5-3 0,2-3 0,-2-7 0,1-2 0,-1-3 0,3-3 0,7-7 0,0-1 0,7 1 0,3 0 0,4 0 0,1 0 0,0-1 0,0 1 0,0 2 0,1 2 0,4 0 0,2 4 0,0 0 0,0 0 0,5 2 0,-4 5 0,1 0 0,-4 7 0,-8 3 0,-3 4 0,-3 1 0,0 0 0,-6 2 0,0 2 0,0 1 0,0 7 0,0-10 0,0 5 0</inkml:trace>
  <inkml:trace contextRef="#ctx0" brushRef="#br0" timeOffset="7450">7208 768 12287,'-9'0'0,"1"0"0,3 0 0,3 0 0,-5 0 0,7-7 0,2 5 0,3-3 0,5 4 0,-1 1 0,1 0 0,2-2 0,1-3 0,-3 3 0,1-5 0,0 1 0,1-3 0,0-6 0,-2 0 0,-1 0 0,1-1 0,-5 1 0,-4 0 0,-2 0 0,-4 0 0,-5-1 0,-1 6 0,-2 0 0,-4 0 0,0 1 0,0 1 0,0 5 0,-1-2 0,-3 1 0,-4 2 0,5 2 0,1 0 0,2 0 0,-3 7 0,0 2 0,1 1 0,2 0 0,4 0 0,1 5 0,4 1 0,1-1 0,2 0 0,5 2 0,0 3 0,1-3 0,5 3 0,4-5 0,3-4 0,7 0 0,2-4 0,0 0 0,0 0 0,4-2 0,-4-5 0,0 0 0,0 0 0,-2 0 0,-5 0 0,0-2 0,0-3 0,4 2 0,-2-8 0,-4 0 0,1-3 0,-6-6 0,1-2 0,-1-2 0,1-3 0,-6-1 0,4-3 0,-2-1 0,0-3 0,2-4 0,-4-9 0,2-1 0,-1-1 0,2-6 0,-1 4 0,1 1 0,0 4 0,-4 4 0,3 15 0,-3 2 0,-2 13 0,0 13 0,-5 6 0,-2 10 0,-2-1 0,-2 0 0,2 9 0,1 4 0,-1 6 0,1 0 0,4 8 0,-2 2 0,1 0 0,0 0 0,-1 3 0,6-6 0,0 1 0,0-1 0,0 1 0,2-7 0,2-1 0,1-2 0,5-3 0,-3-2 0,1-2 0,-3-6 0,5 1 0,0-10 0,6-3 0</inkml:trace>
  <inkml:trace contextRef="#ctx0" brushRef="#br0" timeOffset="8383">7846 418 12287,'-15'-8'0,"0"-6"0,7 6 0,3-8 0,5 8 0,6 3 0,10 3 0,7 2 0,6-5 0,3 0 0,2 2 0,3 1 0,2 2 0,-4 0 0,2 0 0,-4 0 0,4 0 0,-12 0 0,-3 2 0,-3 3 0,-6-2 0,-4 7 0,-9 2 0,-7 0 0,-10 0 0,-2-2 0,-1 2 0,-7 0 0,0-1 0,-5 0 0,-4 0 0,1 1 0,5 0 0,-1-2 0,1 2 0,1-4 0,4 3 0,4-1 0,4-2 0,4 1 0,3-4 0,5-2 0,10 5 0,7-1 0,6-3 0,6 2 0,6 1 0,-1 0 0,0 1 0,1 1 0,-8-6 0,9 4 0,-3 0 0,1 3 0,-9-3 0,-3-1 0,-3 1 0,3 2 0,-7 6 0,-5-5 0,-5 0 0,-2-7 0,-8 2 0,-2-3 0,-1-9 0,-1-3 0,4-3 0,-2-2 0,7-1 0,2-1 0,1-3 0,2 3 0,0-5 0,0 2 0,0 0 0,7-2 0,1 3 0,2-1 0,0 1 0,1-3 0,4 2 0,0 2 0,0 1 0,2 1 0,2 3 0,1 3 0,0 3 0,-5 7 0,1 0 0,2 2 0,-1 3 0,-3 5 0,-1 3 0,-4 8 0,-1 1 0,1 0 0,-1 0 0,-5 3 0,2-3 0,-3 0 0,-2 0 0,0-2 0,-2-5 0,-1 1 0,-2-1 0,-7-5 0,2-2 0,-4-1 0,-1 3 0,0-5 0,2-1 0,2-9 0,5-4 0,6-6 0,0 0 0,5 0 0,3-1 0,4 1 0,5 0 0,0 0 0,0-1 0,-2 1 0,0 0 0,7 0 0,2 0 0</inkml:trace>
  <inkml:trace contextRef="#ctx0" brushRef="#br0" timeOffset="8918">8500 403 12287,'-15'0'0,"5"-2"0,0-3 0,6 3 0,-1-9 0,10 5 0,6 3 0,4 1 0,3 2 0,4 0 0,2 0 0,1 0 0,6 0 0,-1 0 0,1 0 0,1 0 0,2 0 0,-1 0 0,-4 0 0,1 0 0,-6 0 0,0 0 0,-4 0 0,-8 7 0,-2 3 0,-8 2 0,-1 0 0,-7-4 0,-8-1 0,2 5 0,-8-2 0,3 2 0,2-2 0,-5 4 0,-2-6 0,0 2 0,0 0 0,0-1 0,3 3 0,-1-4 0,1-1 0,2 3 0,4-3 0,1-1 0,2 1 0,7 0 0,-3-2 0,17-3 0,4 3 0,3-3 0,4-2 0,0 5 0,5 0 0,-1 0 0,1 1 0,0-2 0,-2 4 0,-5 1 0,-3-1 0,-2-3 0,1 5 0,-1 2 0,-7 2 0,-3 1 0,-3 0 0,-2 0 0,-2-1 0,-3-4 0,-1-5 0,-5-10 0,6-5 0,4 1 0,1-2 0,0-5 0,0-2 0,0-4 0,0 3 0,0-3 0,0-1 0,0 2 0,1-2 0,3-1 0,1 0 0,0 6 0,-5-2 0,7 3 0,1 1 0</inkml:trace>
  <inkml:trace contextRef="#ctx0" brushRef="#br0" timeOffset="9209">8531 813 12287,'-7'0'0,"7"0"0,8 0 0,13 0 0,1 0 0,3 2 0,-5 3 0,-8-3 0,-3 5 0,-3-1 0,-1 3 0,-5 6 0,-1-1 0,-3-3 0,-2-2 0,-3-2 0,-1-2 0,-5-5 0,0 0 0,-1 0 0,1 0 0,0-2 0,0-3 0,5 1 0,-1-6 0,8-7 0,-4-6 0</inkml:trace>
  <inkml:trace contextRef="#ctx0" brushRef="#br0" timeOffset="9884">8957 479 12287,'6'-9'0,"-2"-2"0,6 6 0,2 1 0,6 2 0,2 1 0,1-3 0,1-1 0,1 0 0,8 5 0,-1 0 0,1 0 0,-1 0 0,0 0 0,1 0 0,-1 0 0,-6 0 0,-4 0 0,-3 0 0,-2 0 0,-5 5 0,1 0 0,-10 0 0,-1-5 0,-8 0 0,-6 0 0,-1 0 0,-2 0 0,-1 2 0,-3 3 0,1-1 0,3 6 0,-1 0 0,-3-2 0,1 6 0,5-4 0,1 3 0,4 3 0,-7 4 0,5 2 0,1 0 0,-3 0 0,7 5 0,2-2 0,4 2 0,1-1 0,0 6 0,1-5 0,4 0 0,5 1 0,6-6 0,2 0 0,4-3 0,2-4 0,0 2 0,3-10 0,-4 0 0,-1-1 0,4-1 0,-6-5 0,-2 0 0,-2-6 0,-6-4 0,-4-4 0,-7 1 0,-4 2 0,1 0 0,-6 5 0,-2 3 0,-1 1 0,-7-3 0,-1 0 0,3 2 0,1 1 0,2 2 0,-1 0 0,1 0 0,0 0 0,0 0 0,0 7 0,-1 1 0</inkml:trace>
  <inkml:trace contextRef="#ctx0" brushRef="#br0" timeOffset="10667">9397 494 12287,'16'-5'0,"-1"0"0,0 0 0,0 3 0,2-1 0,3-2 0,-3 0 0,5 5 0,0 0 0,4 0 0,-3 0 0,1 0 0,-2 0 0,-3 1 0,-9 4 0,-4 4 0,-7 6 0,-4 0 0,-5 0 0,-9-1 0,-3-2 0,0-2 0,0 2 0,-3 1 0,3 3 0,0-3 0,0-3 0,-4 4 0,6-6 0,2 1 0,1-4 0,1 3 0,1 1 0,0-1 0,0-1 0,6-1 0,11-4 0,12 5 0,4-2 0,1 0 0,4 0 0,3-3 0,3 1 0,1 2 0,-1 5 0,-2-3 0,-4 0 0,-1 0 0,4 3 0,-6-3 0,-1-1 0,-3 1 0,-2 5 0,-4-2 0,2 4 0,-7 1 0,-2-5 0,-8-2 0,-5-1 0,2-2 0,-2-5 0,-1 0 0,-2-1 0,3-5 0,3 3 0,7-7 0,0-2 0,0-1 0,0-3 0,0-1 0,0-1 0,0-2 0,0-6 0,0 4 0,0-1 0,0-4 0,7-2 0,1-1 0,2 1 0,0 3 0,-4-2 0,4 4 0,0 0 0,-2 4 0,4 3 0,-5 2 0,1 0 0,-3 6 0,6 4 0,-8 5 0,2 5 0,-3-3 0,4 10 0,5-7 0,-3 0 0,2-5 0,0 0 0,5 0 0,-6-2 0,-4-3 0,-2 4 0,2-4 0,-3 3 0,5 2 0,-7 7 0,0 1 0</inkml:trace>
  <inkml:trace contextRef="#ctx0" brushRef="#br0" timeOffset="10937">10082 616 12287,'0'-15'0,"1"4"0,5 1 0,-5 7 0,6-4 0,-7 9 0,0 3 0,0 5 0,-5 4 0,0 1 0,1 0 0,3 0 0,1 0 0,-2 1 0,-1-1 0,-2 0 0,0 0 0,5 0 0,-7 7 0,-2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2:50.16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1 350 12287,'6'-23'0,"-4"1"0,11 12 0,-4 0 0,-1-2 0,6 3 0,-2 1 0,5 1 0,3 4 0,2-4 0,-2 2 0,5 1 0,4 3 0,2 2 0,-1 5 0,0 2 0,1 0 0,-2 6 0,-2-4 0,-2 4 0,-6 1 0,-1 0 0,-6 0 0,-5 0 0,-9-1 0,-3-4 0,2-3 0,-8-7 0,0 0 0,2 2 0,-1 1 0,-2 2 0,-1 0 0,-3-3 0,1 3 0,0 2 0,0 4 0,0-2 0,-1-2 0,1 4 0,0-2 0,0 1 0,0 0 0,-1-5 0,3 5 0,1 2 0,2 2 0,7-4 0,-4 0 0,2 2 0,0 1 0,0 3 0,5-1 0</inkml:trace>
  <inkml:trace contextRef="#ctx0" brushRef="#br0" timeOffset="201">16 411 12287,'0'-15'0,"0"5"0,0 0 0,0 5 0,0-5 0,1 6 0,4-1 0,6 3 0,2 2 0,2 6 0,1 0 0,0 3 0,5 3 0,1-4 0,5 2 0,-2 0 0,2-1 0,2 11 0,1-3 0</inkml:trace>
  <inkml:trace contextRef="#ctx0" brushRef="#br0" timeOffset="434">487 274 12287,'0'-22'0,"-5"6"0,0-5 0,0 4 0,5 2 0,0 0 0,0 7 0,2 8 0,1 11 0,4 8 0,1 6 0,1-1 0,1 3 0,-3 3 0,-1 4 0,-4 2 0,3-4 0,-2 0 0,2-2 0,-3 7 0,3-10 0,-3 0 0,-2 2 0,0-2 0,0-1 0,0-6 0,-7 4 0,-1-1 0</inkml:trace>
  <inkml:trace contextRef="#ctx0" brushRef="#br0" timeOffset="984">594 335 12287,'8'-8'0,"6"1"0,-4 5 0,3-3 0,7 4 0,2-4 0,0 3 0,0 2 0,5-2 0,0-1 0,6-2 0,2 1 0,-1 3 0,-7 1 0,-4 0 0,-1 0 0,-1 0 0,-8 1 0,-3 4 0,-5 6 0,-5-3 0,-5 2 0,-5 0 0,-3-1 0,-2 4 0,-1-3 0,1 2 0,0-2 0,0 4 0,-1-6 0,1 2 0,0 1 0,0-3 0,0 4 0,-1-2 0,1-2 0,0 3 0,2-5 0,2 1 0,-2-5 0,4 4 0,1 1 0,3-5 0,12 3 0,8-3 0,2-2 0,8 0 0,0 1 0,-1 4 0,5-3 0,-6 3 0,3-3 0,-1-2 0,-6 5 0,3 2 0,0 1 0,-7 2 0,2 4 0,-5-4 0,-9 3 0,2-11 0,-10 3 0,3-5 0,-3-5 0,4-5 0,1-3 0,0-3 0,0-1 0,0-3 0,0 2 0,0-6 0,0 2 0,0 3 0,-2-3 0,-2 2 0,-1 2 0,-6 1 0,2 1 0</inkml:trace>
  <inkml:trace contextRef="#ctx0" brushRef="#br0" timeOffset="1234">700 715 12287,'7'-8'0,"1"1"0,7 7 0,1 0 0,-1 0 0,0 0 0,0 0 0,0 0 0,1 5 0,-1 2 0,0 1 0,-1 3 0,-4 4 0,-4 0 0,-6 0 0,-6-1 0,-4-4 0,-4-3 0,-1-1 0,0-4 0,-1 3 0,1-3 0,0-2 0,0 0 0,0-2 0,1-3 0,4-5 0,3 1 0,7-1 0,0-1 0,0-10 0,0-2 0</inkml:trace>
  <inkml:trace contextRef="#ctx0" brushRef="#br0" timeOffset="1950">1628 609 12287,'5'-10'0,"0"0"0,1 6 0,0-1 0,-5 4 0,8 1 0,-4 0 0,-2 0 0,7 0 0,2 0 0,-3 0 0,1 0 0,1 0 0,3 0 0,1 0 0,0 0 0,-1-7 0,-2-2 0,-2 1 0,-7-6 0,2 4 0,-3-3 0,-2-3 0,-2 3 0,-3 3 0,2-4 0,-7 6 0,-2-2 0,-2 0 0,-1 1 0,0-1 0,0 5 0,0 3 0,-1-3 0,1 0 0,0 2 0,0 1 0,0 2 0,-1 2 0,1 3 0,0 2 0,0 4 0,0 0 0,-1 0 0,6 3 0,2 1 0,1 0 0,4 0 0,-4 1 0,3-1 0,6 0 0,0-1 0,8-3 0,2-2 0,1-2 0,8 3 0,1-5 0,0-2 0,0-1 0,-1-2 0,-2 0 0,1 0 0,-1 0 0,-2-5 0,-2-2 0,0-1 0,0-2 0,-1-6 0,-4 1 0,2 5 0,-7 0 0,0 0 0,-7 3 0,-3 7 0,4 2 0,-6 8 0,2 2 0,0 1 0,0 2 0,5 1 0,0-1 0,0 0 0,0 0 0,0 0 0,0 1 0,0-1 0,6 0 0,5 0 0,9 0 0,3 1 0</inkml:trace>
  <inkml:trace contextRef="#ctx0" brushRef="#br0" timeOffset="2200">2266 563 12287,'0'-22'0,"-1"5"0,-5-3 0,3 5 0,-7 5 0,-2 5 0,-8 3 0,-6 2 0,-1 2 0,2 1 0,5 2 0,3 7 0,3-2 0,3 2 0,0-2 0,6 4 0,-3-4 0,1 3 0,4 3 0,-4-1 0,2 0 0,3 0 0,6 0 0,-1-1 0,9-2 0,3-2 0,4 2 0,8-6 0,-2 1 0,2-2 0,-2 0 0,11 0 0,-4-5 0</inkml:trace>
  <inkml:trace contextRef="#ctx0" brushRef="#br0" timeOffset="2517">2494 381 12287,'0'-20'0,"0"-1"0,0 1 0,0 5 0,0 0 0,0-1 0,0 8 0,2 3 0,1 12 0,4 6 0,2 6 0,-6 8 0,2-2 0,-3 4 0,-2 1 0,0 1 0,0 1 0,0 0 0,0-2 0,-2 7 0,-1-10 0,-4 1 0,-2 0 0,6-1 0,-4 0 0,2-3 0,0-2 0,0-2 0,5-5 0,2-8 0,3-7 0,8-7 0,9-9 0,2-3 0,3-1 0,2-7 0,1 1 0,1-1 0,-1 2 0,5-4 0,-1 6 0,-5-1 0,-7 4 0,2 3 0,-14 8 0,3 2 0</inkml:trace>
  <inkml:trace contextRef="#ctx0" brushRef="#br0" timeOffset="2696">2707 639 12287,'-8'0'0,"1"0"0,7 0 0,0 2 0,2 1 0,3 4 0,5 2 0,3 1 0,3 5 0,-1 0 0,0 0 0,5 1 0,1 0 0,-3 5 0,-1-4 0,-2 5 0</inkml:trace>
  <inkml:trace contextRef="#ctx0" brushRef="#br0" timeOffset="3218">3239 472 12287,'7'-22'0,"-3"5"0,6-3 0,-7 3 0,-3 9 0,-10 3 0,-2 10 0,2 5 0,5 3 0,3 2 0,2 1 0,0 1 0,0 1 0,0 2 0,0 6 0,0-4 0,2 0 0,3 0 0,-2 3 0,6-3 0,-2 0 0,-4 0 0,4-2 0,-2-3 0,-2 2 0,-1 1 0,3 0 0,0-5 0,0 1 0,-5-16 0,-2-9 0,-1-9 0,-2-6 0,-5-1 0,3-8 0,0 0 0,0-3 0,2-6 0,5 1 0,0-3 0,0-1 0,0-1 0,2-1 0,5-2 0,8-2 0,2-3 0,8 7 0,2 5 0,2 3 0,7 7 0,2 10 0,3 8 0,1 6 0,9 3 0,-7 8 0,0 6 0,0 6 0,0 5 0,-12 0 0,-5 4 0,-4 0 0,3 4 0,-6-2 0,0 2 0,-5 3 0</inkml:trace>
  <inkml:trace contextRef="#ctx0" brushRef="#br0" timeOffset="3433">3194 442 12287,'-32'-9'0,"-7"2"0,13 7 0,-2-1 0,13-4 0,4 3 0,16-3 0,7 3 0,7 2 0,11 0 0,13 0 0,6 0 0,6 0 0,11 0 0,5 0 0,2 0 0,-2 0 0,1 0 0,-7 0 0,-8 0 0,-10 0 0,-1 7 0,-7 1 0</inkml:trace>
  <inkml:trace contextRef="#ctx0" brushRef="#br0" timeOffset="3966">3650 442 12287,'-15'0'0,"6"-7"0,-4 5 0,3-3 0,3 3 0,0 4 0,7 3 0,0 4 0,2 6 0,3 0 0,2 0 0,3 0 0,-5 1 0,-3-1 0,3 7 0,0 2 0,-2-1 0,-1-1 0,-4-7 0,-1 1 0,-2-1 0,-2 0 0,3 0 0,-1 0 0,2 1 0,3-6 0,5 0 0,4-7 0,6 2 0,0-3 0,-2-9 0,-1-1 0,-2-2 0,2 0 0,0-1 0,0-4 0,-2 0 0,2 0 0,-4 1 0,1 2 0,-1 2 0,1-2 0,-1 4 0,4 0 0,-2 1 0,0-3 0,5 5 0,-4 0 0,-1 5 0,-7 6 0,2 4 0,-1-1 0,-1 1 0,2 2 0,5-4 0,-3 1 0,1-3 0,-3 0 0,4-5 0,-2 4 0,4-3 0,0 3 0,-5-3 0,1-2 0,-7 7 0,0 3 0,-5-2 0,-2 2 0,-1 2 0,-1 2 0,-2 2 0,2 3 0,2 1 0,-3 1 0,5-6 0,2 0 0,1 0 0,2 6 0,0-1 0,0-2 0,7-2 0,3-6 0,3 3 0,3-4 0</inkml:trace>
  <inkml:trace contextRef="#ctx0" brushRef="#br0" timeOffset="4517">3863 472 12287,'-15'0'0,"-1"0"0,1 0 0,5-5 0,0 0 0,8 0 0,4 5 0,11 0 0,9 2 0,11 1 0,0 2 0,3-2 0,6-1 0,-1-2 0,3 0 0,1 0 0,6 0 0,1 0 0,-1 0 0,-4 0 0,6 0 0,-13 0 0,-3 0 0,-3 0 0,-10 0 0,-11-5 0,-13 0 0,-8 2 0,-6 1 0,-6 2 0,0 0 0,1 2 0,2 3 0,2-2 0,0 5 0,0 1 0,-1-1 0,1 2 0,0 6 0,0-1 0,0 0 0,1 0 0,2 2 0,2 2 0,-2 1 0,4 5 0,-1-3 0,3 2 0,2 3 0,3 2 0,2 1 0,4 1 0,5-1 0,6-1 0,4-2 0,4-4 0,-1-1 0,9 2 0,-3-7 0,0-5 0,0-4 0,3-3 0,-9-5 0,1 0 0,-4 0 0,-3-6 0,-2-3 0,-1-1 0,-4 0 0,2 0 0,-7-6 0,-2 1 0,-1 0 0,-4 2 0,-3 2 0,-3 5 0,-7 6 0,-2 0 0,-4 0 0,3 0 0,-8 0 0,1 1 0,1 4 0,-3-1 0,5 4 0,0 1 0,1-1 0,-3-3 0,9 5 0,-11-6 0,9 2 0</inkml:trace>
  <inkml:trace contextRef="#ctx0" brushRef="#br0" timeOffset="5116">4471 533 12287,'0'-10'0,"0"0"0,0-2 0,0 3 0,3 1 0,8 1 0,-1 2 0,12 5 0,-2 0 0,0 0 0,7 0 0,-3 0 0,1 0 0,1 0 0,-8 5 0,2 2 0,-3 1 0,-8 2 0,-4 6 0,-3-1 0,-4-2 0,-5-1 0,-6-2 0,-6 2 0,-1-3 0,3 1 0,-2 0 0,-1-2 0,0 4 0,3-5 0,-3 1 0,3 1 0,-4 3 0,4-2 0,4-5 0,3 5 0,3-5 0,9 4 0,3-3 0,5 4 0,9-3 0,1 0 0,-2 0 0,4 5 0,0-4 0,0 2 0,0 0 0,0 0 0,-3 6 0,1-1 0,0 0 0,-6 0 0,-4 0 0,-3-4 0,-7-1 0,0-7 0,-2 2 0,-1-10 0,-2-5 0,0-5 0,5-6 0,0-4 0,0-4 0,0-1 0,0-2 0,0 0 0,0 1 0,1-7 0,3 7 0,1-1 0,-2 0 0,-1 3 0,-2 4 0,0 5 0,0 3 0,0 1 0,0 1 0,0 7 0,1 1 0,5 9 0,4 3 0,8-2 0,4 6 0,2-1 0,3 1 0,-3-4 0,1 3 0,0 0 0,-1 1 0,5-6 0,-12 11 0,4-6 0</inkml:trace>
  <inkml:trace contextRef="#ctx0" brushRef="#br0" timeOffset="5299">5323 609 12287,'0'-15'0,"-2"6"0,-3 4 0,3 12 0,-3 6 0,3 8 0,2 2 0,0 3 0,0 6 0,0 0 0,0-2 0,0 8 0,0-10 0,0 4 0,0-3 0,0 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2:46.30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15 281 12287,'15'-15'0,"1"-1"0,1 6 0,1 2 0,2 1 0,6 0 0,-4 4 0,0-2 0,0 2 0,3 1 0,-3 2 0,0 2 0,0 3 0,-2-2 0,-5 7 0,1 2 0,-8 1 0,-3 3 0,-3-1 0,-2 0 0,-2-6 0,-3-4 0,2-4 0,-7-1 0,4 0 0,-2 2 0,0 1 0,-1 2 0,4 0 0,-5-5 0,-2 0 0,-1 0 0,2 6 0,1-1 0,-2 0 0,-1 1 0,-1-2 0,3 4 0,0 1 0,0-1 0,2-3 0,-1 5 0,-2 2 0,5-5 0,-6 6 0,4-4 0</inkml:trace>
  <inkml:trace contextRef="#ctx0" brushRef="#br0" timeOffset="183">0 342 12287,'0'-16'0,"0"8"0,0-5 0,2 6 0,3-3 0,5 5 0,5 3 0,4 2 0,3 0 0,1 0 0,-2 2 0,4 1 0,2 2 0,2 7 0,1-4 0</inkml:trace>
  <inkml:trace contextRef="#ctx0" brushRef="#br0" timeOffset="433">395 159 12287,'-5'-20'0,"0"0"0,0-1 0,5 6 0,0-5 0,0 0 0,0 1 0,0 7 0,0 2 0,0 8 0,0 2 0,0 9 0,0 4 0,2 9 0,1 4 0,2 2 0,-1 3 0,2 4 0,0 2 0,-3 1 0,-1-1 0,3 3 0,0-3 0,-2 1 0,-1-1 0,-2-2 0,0-4 0,0-1 0,0 1 0,0-8 0,0 6 0,0-5 0</inkml:trace>
  <inkml:trace contextRef="#ctx0" brushRef="#br0" timeOffset="749">456 250 12287,'0'-15'0,"0"5"0,0 0 0,2 7 0,3-2 0,5 3 0,4 2 0,1-5 0,2 0 0,1 1 0,3 3 0,-1 1 0,-5 0 0,0 0 0,0 0 0,1 0 0,-1 0 0,0 0 0,0 1 0,1 4 0,-6 2 0,-2 5 0,-1-2 0,-4 2 0,-1 1 0,-2 3 0,0 1 0,0 3 0,0-3 0,0 5 0,0-2 0,0 0 0,0 6 0,0-6 0,-2-2 0,-3-1 0,3 5 0,-4 2 0,6 6 0</inkml:trace>
  <inkml:trace contextRef="#ctx0" brushRef="#br0" timeOffset="1368">1110 235 12287,'0'-15'0,"0"5"0,0 0 0,0 6 0,-5-1 0,0 10 0,2 6 0,1-3 0,0 2 0,-3 2 0,2-4 0,-6 3 0,3 0 0,-1-4 0,2-2 0,3-3 0,-5-4 0,7-3 0,5 2 0,2-6 0,0 1 0,0-1 0,4 1 0,0-4 0,2 2 0,2 7 0,0-2 0,1 3 0,-1 2 0,0 0 0,-1 7 0,-4 3 0,-5 3 0,-3 2 0,-2 1 0,0-1 0,0 0 0,0 0 0,-2-1 0,-3-4 0,1 2 0,-4-6 0,1 3 0,0-6 0,2 2 0,4-3 0,1-9 0,10-3 0,3-2 0,3 2 0,-1 5 0,0 3 0,0 2 0,0 0 0,1 0 0,-1 0 0,0 2 0,-2 3 0,-1 5 0,-2 4 0,-6 1 0,1 0 0,-3 2 0,-2 3 0,-2-3 0,-3 4 0,-5-4 0,-4-2 0,-6 3 0,-2-1 0,0-3 0,0-1 0,-5-4 0,2-1 0,-2-1 0,1-4 0,-2-1 0,2-2 0,-3-2 0,-1-3 0,1 2 0,2-7 0,4-2 0,1-2 0,-5-1 0,3 0 0,-6 0 0</inkml:trace>
  <inkml:trace contextRef="#ctx0" brushRef="#br0" timeOffset="2017">1521 220 12287,'-10'0'0,"-1"0"0,6 0 0,-5 0 0,7 0 0,-2 0 0,8 2 0,2 3 0,7-2 0,-2 6 0,4-1 0,1 1 0,7-6 0,-5 9 0,3-6 0,-3 3 0,-7-4 0,0 5 0,-1-5 0,1 5 0,2-5 0,-7 6 0,-2 0 0,-1-2 0,-4-1 0,-1 1 0,-2-1 0,-7-4 0,2 2 0,-4 1 0,4-5 0,2 4 0,1 1 0,-5-5 0,10 6 0,-3-3 0,10-3 0,5 3 0,4-3 0,1-2 0,0 5 0,2 0 0,2-2 0,1-1 0,2 3 0,-3 0 0,1 0 0,-2 2 0,-1-4 0,-1 6 0,-1-2 0,0-4 0,0 4 0,0-2 0,-6 0 0,-2-7 0,-7-3 0,0-5 0,0-9 0,0-3 0,0-1 0,0-1 0,0-3 0,0 2 0,0-2 0,0-2 0,0 4 0,0-1 0,0 8 0,0-4 0,0 7 0</inkml:trace>
  <inkml:trace contextRef="#ctx0" brushRef="#br0" timeOffset="2199">1581 646 12287,'-8'0'0,"-4"1"0,7 5 0,0-5 0,5 6 0,7-7 0,1 0 0</inkml:trace>
  <inkml:trace contextRef="#ctx0" brushRef="#br0" timeOffset="2532">1612 205 12287,'0'-15'0,"0"4"0,0 1 0,2 5 0,4-3 0,8 1 0,4 4 0,9 1 0,0 0 0,7-1 0,7-2 0,8 0 0,2 5 0,-2 0 0,-2 0 0,-3 0 0,-4 0 0,-6 0 0,-7 0 0,-2 1 0,-8 5 0,-3 4 0,-1 3 0,-6 2 0,-2 1 0,-3-1 0,-2 0 0,0 5 0,0 1 0,0-3 0,0-1 0,0 3 0,0 2 0,0 0 0,0 0 0,0 4 0,0-4 0,0 1 0,-5 1 0,0 1 0,1-5 0,3-3 0,1-1 0,0-8 0,6-1 0,3-7 0</inkml:trace>
  <inkml:trace contextRef="#ctx0" brushRef="#br0" timeOffset="3064">2281 220 12287,'0'-15'0,"0"5"0,0 0 0,2 6 0,4-1 0,10 3 0,-1 2 0,7 0 0,-2 0 0,0 0 0,7 0 0,-1 0 0,1 0 0,-2 0 0,4 0 0,-6 0 0,1 0 0,-4 0 0,-3 2 0,-2 3 0,-6 4 0,-4 6 0,-3 0 0,-9-1 0,-3-1 0,-4-1 0,-1 0 0,-2 5 0,-1-7 0,-3 3 0,3 2 0,-4-1 0,1-2 0,3-4 0,1-1 0,2 3 0,0-3 0,-1 1 0,1 2 0,8-1 0,7-2 0,11-2 0,7 0 0,1 0 0,4-5 0,1 0 0,0 0 0,-4 5 0,4 0 0,-2-2 0,-4-1 0,-1 3 0,-2 0 0,0 0 0,1 2 0,-3-4 0,-3 8 0,-5 0 0,2-2 0,-2 1 0,-1-7 0,-9 2 0,1-5 0,-4-5 0,1-5 0,2-5 0,3-4 0,-1-3 0,-2-1 0,0-3 0,5-4 0,0 0 0,0-1 0,0 3 0,0 1 0,0 3 0,0 2 0,-7 2 0,-2 11 0,-6 2 0</inkml:trace>
  <inkml:trace contextRef="#ctx0" brushRef="#br0" timeOffset="3332">2357 676 12287,'0'-15'0,"7"1"0,1 3 0,2 2 0,0 2 0,1 2 0,4 5 0,0 0 0,0 0 0,0 0 0,1 0 0,-3 2 0,-3 3 0,-5 5 0,2-1 0,-2 1 0,-3 0 0,-6-2 0,-4 6 0,-7-6 0,0 3 0,-1-1 0,1-5 0,0 3 0,0-1 0,0-4 0,4-1 0,1-2 0,-2 0 0,4 0 0,0-2 0,1-3 0,3-5 0,3-10 0,1-4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17.88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1 624 12287,'5'-25'0,"0"-1"0,6 1 0,-9 15 0,3 0 0,-5 6 0,-5-1 0,3 3 0,-9 4 0,6 3 0,1 5 0,3 4 0,1 1 0,0 0 0,0 0 0,0 1 0,0-1 0,0 0 0,0-5 0,0 0 0,0 2 0,0 2 0,0 1 0,0 0 0,0-6 0,0-4 0,0-10 0,0-6 0,0 1 0,0-3 0,0-4 0,0 0 0,1 0 0,3 0 0,1-1 0,-2-3 0,-1 1 0,-1 5 0,3 0 0,1-1 0,0 1 0,-5 0 0,0 0 0,2 6 0,1 3 0,2-1 0,0 5 0,-5-5 0,2 14 0,3 3 0,-2-1 0,7-1 0,2-1 0,2 3 0,1-5 0,0-1 0,0-3 0,1 1 0,-1 1 0,0 2 0,0 0 0,0-5 0,1 0 0,-1 0 0,5 0 0,2-1 0,0-3 0,0-1 0,0 0 0,-3 5 0,1 0 0,-2 0 0,-1 0 0,-2-1 0,1-5 0,-1 5 0,-7-6 0,-8 7 0,-10 0 0,-3 2 0,-3 3 0,1-2 0,-2 6 0,-1-1 0,-2 1 0,-1 1 0,6 5 0,0-2 0,0-2 0,5 2 0,1-3 0,2 4 0,4 1 0,1 0 0,2 0 0,0 1 0,0-1 0,7 0 0,3 0 0,4-1 0,1-4 0,5 3 0,2-4 0,2 1 0,3 0 0,0-2 0,-2 3 0,11-5 0,-4-6 0</inkml:trace>
  <inkml:trace contextRef="#ctx0" brushRef="#br0" timeOffset="500">806 639 12287,'-23'0'0,"1"-7"0,7 6 0,-1-4 0,1 3 0,5-3 0,0 0 0,0 0 0,8 5 0,7 1 0,7 4 0,8-3 0,2 3 0,0-3 0,0-2 0,-2 0 0,-3 0 0,2 0 0,1 0 0,0 0 0,-4-2 0,-1-1 0,0-2 0,-1-2 0,-3 4 0,0-2 0,-6-7 0,5 2 0,-9-4 0,-1-1 0,-8 0 0,-6 5 0,-1 1 0,0 2 0,0 4 0,0-6 0,-1 1 0,1 0 0,0 1 0,0 7 0,0 0 0,-1 0 0,1 0 0,2 2 0,3 3 0,-9-2 0,4 7 0,-2 2 0,0 1 0,-2 8 0,1-1 0,1 0 0,-2 2 0,2-5 0,7 5 0,5-2 0,4 1 0,1 1 0,0-4 0,3 2 0,7-1 0,7-4 0,15-3 0,2-3 0,1-3 0,6 4 0,-6-4 0,-1-3 0,-2-1 0,-3-2 0,-4 0 0,-4 0 0,-4 0 0,-2 0 0,-7-2 0,-3-3 0,-3 3 0,-2-5 0</inkml:trace>
  <inkml:trace contextRef="#ctx0" brushRef="#br0" timeOffset="1301">1080 761 12287,'10'0'0,"0"0"0,2 0 0,2 0 0,1-2 0,2-3 0,3-5 0,-3-4 0,5-1 0,-2 0 0,1 0 0,-1-7 0,-5-5 0,0-5 0,0-4 0,1-11 0,-3 0 0,-3-6 0,-5-4 0,2-1 0,-2 1 0,-1 4 0,-3 6 0,-1 2 0,0 12 0,-1 8 0,-4 6 0,-4 3 0,-6 11 0,0 1 0,-1 2 0,1 4 0,0 3 0,2-1 0,1 6 0,3 2 0,2 1 0,-3 4 0,5 3 0,0 6 0,-2 2 0,4 8 0,-5 1 0,1 0 0,3 0 0,3 11 0,1-3 0,0 1 0,0-4 0,0 5 0,0-4 0,1-3 0,5-1 0,2-5 0,7-7 0,0-3 0,1-3 0,6 0 0,1-8 0,3-3 0,-1-5 0,-1-3 0,3-2 0,-4 0 0,-1 0 0,2-2 0,-6-1 0,-2-4 0,-3-1 0,7-2 0,-8-5 0,-2-1 0,-1 1 0,1 0 0,-5 0 0,-2 0 0,4-1 0,-2 1 0,0 0 0,-5 0 0,0 6 0,-1 2 0,-3 9 0,-2 3 0,-3 5 0,4-1 0,-3 1 0,1 2 0,3 1 0,1-3 0,0 1 0,-2 0 0,1 3 0,3 1 0,1 0 0,0 1 0,6-1 0,4 0 0,4 0 0,1 0 0</inkml:trace>
  <inkml:trace contextRef="#ctx0" brushRef="#br0" timeOffset="1634">1597 426 12287,'0'-22'0,"0"-3"0,-5 3 0,0 2 0,0 3 0,5 2 0,5-1 0,0 1 0,0 2 0,2 3 0,-4 3 0,7 7 0,-1 1 0,1 5 0,2 2 0,-7 7 0,-2 0 0,-1 1 0,-2-1 0,0 0 0,-5-5 0,-2-1 0,-1-3 0,3 4 0,-6-4 0,1-1 0,-5-5 0,7-7 0,3-3 0,3-4 0,2 4 0,0 0 0,0-2 0,7 0 0,3 0 0,3 2 0,3 7 0,-1-4 0</inkml:trace>
  <inkml:trace contextRef="#ctx0" brushRef="#br0" timeOffset="2251">1825 700 12287,'-15'0'0,"0"0"0,5 0 0,0 0 0,6 0 0,4 0 0,10 0 0,4 0 0,1 0 0,0 0 0,0 0 0,1-2 0,-1-1 0,0-4 0,0-1 0,-5 3 0,1-4 0,-1 1 0,-2-1 0,4 4 0,-7-5 0,0 0 0,2 1 0,-5-4 0,3 3 0,-4-4 0,-1-1 0,-1 0 0,-3 0 0,-1-1 0,-7 6 0,4 0 0,-2 0 0,0 2 0,-1-1 0,-4 6 0,0-2 0,0 0 0,0 5 0,-1 1 0,1 4 0,0-1 0,2 6 0,1 2 0,2 1 0,1 2 0,-3 2 0,4 2 0,1 1 0,2 0 0,5-4 0,0-1 0,0 0 0,2 0 0,3 1 0,3-1 0,1 0 0,4-5 0,-3-1 0,4-3 0,1-1 0,0-5 0,0 0 0,1 0 0,-1-1 0,0-4 0,0-6 0,0-2 0,1-1 0,-3 3 0,-3 0 0,2 6 0,-5-3 0,0-1 0,-1 1 0,1 5 0,-2-2 0,-3-4 0,3 9 0,-10 0 0,-5 9 0,1 2 0,1 1 0,1-2 0,4 2 0,1-3 0,2 1 0,0 2 0,0 1 0,2 1 0,3-4 0,-2 2 0,7-7 0,2-2 0,2 4 0,1-2 0,0-2 0,0-1 0,1-2 0,-1 0 0,0 0 0</inkml:trace>
  <inkml:trace contextRef="#ctx0" brushRef="#br0" timeOffset="2966">2297 396 12287,'-2'-20'0,"-1"1"0,-3 0 0,1 1 0,5 3 0,0-1 0,0 6 0,0 0 0,0 0 0,0 8 0,2 7 0,1 7 0,3 3 0,-1 7 0,-5 4 0,0 2 0,0 3 0,0 4 0,0 1 0,0-1 0,0 2 0,0-4 0,0 2 0,0-5 0,0-4 0,-5 2 0,-1-4 0,3 1 0,1 1 0,2-8 0,0 3 0,0-11 0,0-5 0,0-10 0,0-5 0,0-4 0,0-1 0,0 0 0,0 0 0,5-1 0,2 1 0,0 0 0,0 0 0,5 0 0,-2-1 0,3 1 0,2 0 0,1 5 0,-1 1 0,0 3 0,0 2 0,2-3 0,2 2 0,1 2 0,-1 1 0,-2 7 0,-2 2 0,0 2 0,0 2 0,-6 8 0,-3 1 0,-1-1 0,0-2 0,1-2 0,-6 0 0,-2 0 0,-3 1 0,-4-1 0,-6 0 0,0-2 0,0-2 0,0 0 0,-2-5 0,-2-3 0,-1-1 0,-1-2 0,6 0 0,0 0 0,0 0 0,0 0 0,-1-2 0,1-3 0,0-5 0,2-4 0,1-1 0,2 0 0,6 0 0,-1-1 0,10 1 0,4 0 0</inkml:trace>
  <inkml:trace contextRef="#ctx0" brushRef="#br0" timeOffset="3383">2677 806 12287,'10'-5'0,"0"0"0,-5-2 0,5 4 0,0-4 0,-1-1 0,3-2 0,-6-5 0,3-1 0,3 1 0,-4-7 0,1-5 0,-1-7 0,0-6 0,-2-6 0,4-5 0,0-3 0,-2 0 0,4-3 0,-5 6 0,0 4 0,-1 5 0,-1 6 0,-5 11 0,-6 10 0,-4 10 0,-4 5 0,-1 5 0,0 3 0,-1 9 0,1 2 0,0 1 0,5 7 0,1 0 0,3 7 0,2 6 0,3 4 0,1 4 0,0-1 0,0-2 0,0 8 0,1-11 0,3 0 0,1 2 0,7-3 0,-4-2 0,2-7 0,0-4 0,-5 3 0,5-11 0,2-1 0,2-9 0,1-5 0,0-3 0,0-2 0</inkml:trace>
  <inkml:trace contextRef="#ctx0" brushRef="#br0" timeOffset="3833">3072 685 12287,'-8'-7'0,"-6"5"0,6-11 0,-1 11 0,3-5 0,7 7 0,4 0 0,5 0 0,4 0 0,1 0 0,0 0 0,1 0 0,-1 0 0,0 0 0,0 0 0,0 0 0,1 0 0,-1 0 0,0 0 0,0 0 0,0-5 0,1 0 0,-3-7 0,-3 2 0,-3-3 0,-7-3 0,-5 1 0,-2 2 0,-1 1 0,-4 2 0,3 6 0,-1-2 0,-2 1 0,-1 0 0,-2-1 0,0 6 0,-1 0 0,-4 0 0,0 2 0,1 2 0,2 1 0,4 11 0,1 0 0,2 2 0,-2 4 0,4-5 0,-1 5 0,2-2 0,4 1 0,1 4 0,2-5 0,0 1 0,0 1 0,7-6 0,3 5 0,4-4 0,6-4 0,2-3 0,0-5 0,0-3 0,3 3 0,-3 0 0,0-1 0,0-3 0,3-1 0,-4 0 0,-3 0 0,6-7 0,0-1 0</inkml:trace>
  <inkml:trace contextRef="#ctx0" brushRef="#br0" timeOffset="4032">3544 806 12287,'0'-8'0,"0"-1"0,0 4 0,6 4 0,4-4 0,4 3 0,-1 4 0,-1 1 0,-2 2 0,-6 7 0,1-2 0,-3 4 0,-2 1 0,0 0 0,-2 0 0,-3 0 0,-4 1 0,-6-3 0,0-1 0,0-2 0,-7 0 0,5 5 0,-5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13.51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1 622 12287,'1'-22'0,"4"7"0,-3 0 0,5 15 0,-7 0 0,0 8 0,0-1 0,1 0 0,5-7 0,4 0 0,-2 0 0,2-2 0,2-3 0,0 2 0,0-8 0,-4 0 0,-1-3 0,3-1 0,-3 0 0,0-1 0,-1 1 0,-1-2 0,-5-1 0,0-3 0,0 1 0,-1 5 0,-4 1 0,-5 4 0,1-1 0,-1 4 0,-2-2 0,-1 6 0,-3-11 0,10 18 0,7-3 0,13 6 0,3 2 0,10 3 0,3-2 0,4 1 0,7 3 0,-4 1 0,0 0 0,0 1 0,-3 2 0,-7 1 0,-3-2 0,-2 1 0,-4 6 0,-8-4 0,-5 0 0,-3 2 0,-2-5 0,-2 4 0,-3-5 0,-5 0 0,-2-1 0,0-2 0,2-1 0,-2-2 0,4-6 0,-2 1 0,7 3 0,-4 1 0</inkml:trace>
  <inkml:trace contextRef="#ctx0" brushRef="#br0" timeOffset="467">639 531 12287,'-10'-5'0,"0"0"0,-2 1 0,4-2 0,-2 1 0,6-1 0,-1 6 0,10 0 0,7 0 0,7 0 0,-1 6 0,6-1 0,-2-2 0,-4-1 0,4-2 0,0 0 0,0 0 0,0 0 0,-1 0 0,-6 0 0,-2-2 0,-3-3 0,4 2 0,-6-8 0,1 0 0,-2-3 0,-7-1 0,0-2 0,0-3 0,0 3 0,-2-2 0,-3 6 0,-5 3 0,-4 1 0,-1-3 0,0 2 0,0 7 0,-1-2 0,1 3 0,0 2 0,-7 0 0,0 2 0,3 3 0,-6 3 0,10 7 0,-2 1 0,0-1 0,2 5 0,0 2 0,-1 2 0,1 3 0,5 0 0,2 0 0,1-4 0,3-1 0,3 4 0,1-6 0,1-1 0,5-3 0,9-2 0,10-2 0,4-4 0,1-1 0,6-2 0,1-5 0,0 0 0,0 0 0,4 0 0,-6 0 0,-1 0 0,-2 0 0,-1-7 0,-1-1 0</inkml:trace>
  <inkml:trace contextRef="#ctx0" brushRef="#br0" timeOffset="884">959 531 12287,'-7'-9'0,"-2"-4"0,1 4 0,3-6 0,3 5 0,2 0 0,7 2 0,3-3 0,4 6 0,1 4 0,0 1 0,0 0 0,0 0 0,1 1 0,-1 3 0,-2 2 0,-3 3 0,4-1 0,-6 4 0,3-2 0,-1 2 0,-5 2 0,3 3 0,-1 1 0,-4 2 0,-1 1 0,-2-6 0,0 0 0,0 0 0,0 0 0,-2 1 0,-1-1 0,-2 0 0,-5-5 0,3-1 0,-1-3 0,-3 5 0,-4-6 0,5-7 0,2-8 0,1-4 0,2-3 0,5-1 0,0-2 0,0 1 0,7-3 0,3 2 0,3 1 0,2 2 0,2-3 0,2 0 0,3 1 0,2 2 0,1 7 0,5 2 0,1 1 0,-1 4 0,-1 3 0,-4 5 0,-5 6 0,-3 8 0,2 0 0,-4 6 0,-5 2 0,-1 2 0,-8-4 0,4 0 0,-3 2 0,-2-5 0,0 0 0</inkml:trace>
  <inkml:trace contextRef="#ctx0" brushRef="#br0" timeOffset="2000">1841 698 12287,'-16'0'0,"1"0"0,0 0 0,5 0 0,0 0 0,6 0 0,-1 0 0,10 0 0,5 0 0,-1 0 0,1 0 0,2 0 0,1 0 0,3 0 0,-1 0 0,0-7 0,0-3 0,-1-3 0,-4-3 0,-3 1 0,-1 0 0,-4-2 0,3-1 0,-3-3 0,-2 3 0,0-4 0,-2 2 0,-3 1 0,-5 4 0,-9 3 0,-1 3 0,1 3 0,-4 1 0,-1 5 0,-1 0 0,-1 0 0,3 1 0,-3 4 0,6 6 0,3 2 0,-1 2 0,1 0 0,3-1 0,1-4 0,4 10 0,-1 1 0,7-1 0,-1 0 0,6-3 0,3-2 0,7-5 0,0-1 0,5-2 0,3-4 0,7 4 0,-3-2 0,1-2 0,0-1 0,-1-2 0,3 0 0,-2 0 0,2 0 0,-3-5 0,0-2 0,-2-1 0,-4-4 0,-1-2 0,-2-3 0,-1-1 0,-4-2 0,2-8 0,-7 3 0,-2-5 0,-1-6 0,3 2 0,0-6 0,-1-1 0,-3 3 0,-1-6 0,2 5 0,1 0 0,2 3 0,2 6 0,-4 3 0,3 3 0,-3 2 0,-1 2 0,-2 5 0,-2 6 0,-3 4 0,-2 10 0,-5 4 0,4 1 0,1 0 0,-3 0 0,3 5 0,0 1 0,1-1 0,-1 5 0,4 2 0,-4 2 0,-2 3 0,6 2 0,-2 1 0,3 0 0,2 1 0,-5 4 0,0 2 0,2 1 0,1-1 0,4 3 0,1-4 0,4-2 0,1-2 0,4-4 0,7-2 0,1-6 0,-1-3 0,-1-4 0,1-2 0,1-6 0,-1-4 0,3-1 0,-2 0 0,-2-1 0,-1-4 0,2-4 0,-1-6 0,-1 0 0,2-1 0,-1 1 0,-2-2 0,-3-1 0,-3-2 0,7-1 0,-5 6 0,-2 0 0,-1 0 0,1-1 0,-5 1 0,-2 0 0,-1 7 0,-4 1 0,-1 9 0,-4 3 0,-1 5 0,4 3 0,-2 2 0,0 2 0,1 4 0,0-5 0,4 5 0,-3-4 0,-1-2 0,0 0 0,5 2 0,0 3 0,0 4 0,7 6 0,1 1 0</inkml:trace>
  <inkml:trace contextRef="#ctx0" brushRef="#br0" timeOffset="2333">2373 257 12287,'-7'-15'0,"5"0"0,-3 0 0,4-1 0,1 1 0,0 0 0,1 1 0,4 4 0,-1 3 0,6 9 0,2 3 0,-4-1 0,1 6 0,-3 2 0,-1 1 0,-5 2 0,0 1 0,0-1 0,-6-7 0,-5-3 0,-2-3 0,4-4 0,4-3 0,4 2 0,1-7 0,6 0 0,3-6 0</inkml:trace>
  <inkml:trace contextRef="#ctx0" brushRef="#br0" timeOffset="3517">2479 531 12287,'0'-10'0,"0"0"0,0 5 0,2-4 0,3 2 0,-2 2 0,7 5 0,2 0 0,2 0 0,1 0 0,0 0 0,0 0 0,-1 2 0,-2 1 0,-2 4 0,2 2 0,1-1 0,1 4 0,-2-2 0,-2 2 0,-5 1 0,3 2 0,-1 1 0,-4-1 0,-1 0 0,-2 0 0,0 0 0,0-4 0,-2-3 0,-3-1 0,2 3 0,-7-5 0,-2-2 0,4-1 0,-1-4 0,2-3 0,2 2 0,5-7 0,0-2 0,0-2 0,0-1 0,2 0 0,3 0 0,-2 0 0,8-1 0,0 1 0,3 0 0,1 0 0,0 0 0,0-1 0,1 1 0,4 2 0,0 1 0,-1 3 0,-2 3 0,-2-1 0,0 4 0,0-3 0,1 3 0,-3 8 0,-1 5 0,-4 4 0,-1 1 0,3 2 0,-5 2 0,-1 2 0,-3 3 0,-1-5 0,0 1 0,0-3 0,0-2 0,0 5 0,0 1 0,0-3 0,2-3 0,1-3 0,4-3 0,2-3 0,1 0 0,5-6 0,0 0 0,0 0 0,1 0 0,-1 0 0,0 0 0,7-7 0,2-3 0,-1-4 0,-1 4 0,-7 0 0,1-2 0,-1-2 0,-2 4 0,-1 0 0,-3-2 0,-3-1 0,5-2 0,-5 1 0,1 2 0,0 2 0,-2 0 0,-5-5 0,0 0 0,0-1 0,0 1 0,-2 7 0,-3 3 0,-5 3 0,-4 2 0,-1 0 0,0 0 0,0 0 0,-5 2 0,-1 1 0,3 2 0,1-1 0,2 2 0,-1 1 0,1 0 0,0 0 0,1 4 0,3 0 0,1 2 0,6 2 0,-1 0 0,5 1 0,5-1 0,-1-2 0,6-1 0,1-2 0,3 2 0,6-3 0,1-1 0,-3-1 0,-1-4 0,3-1 0,1-2 0,-3 0 0,-1 0 0,-2-2 0,0-1 0,1-4 0,-1-1 0,-5 3 0,-2-6 0,-1 0 0,3-3 0,-5-1 0,0 6 0,-5 4 0,-1 10 0,-4 6 0,3 2 0,-5 4 0,2 2 0,0 1 0,-2 5 0,4-3 0,-2 2 0,2 3 0,1 2 0,2 1 0,0 0 0,0 1 0,0-1 0,0 1 0,0-1 0,0 0 0,0 4 0,0-2 0,2-5 0,3-3 0,-4 1 0,4-3 0,-3 2 0,5-12 0,-5 8 0,3-10 0,-5-3 0,-5-2 0,-6-3 0,-2-2 0,-2-2 0,-2-3 0,-3-5 0,1-4 0,-6-3 0,-2-1 0,-2-2 0,0-6 0,2 4 0,3-1 0,2-4 0,2 0 0,5 0 0,1 1 0,4-1 0,4 0 0,7 0 0,6 3 0,8 2 0,9-1 0,10 4 0,3 2 0,2-1 0,1 1 0,6 5 0,-4 2 0,-6-2 0,-3 5 0,-11 2 0,2 4 0,-5 1 0,-11 1 0,-15 3 0,-8 1 0,-5-2 0,-7 5 0,3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11.1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46 301 12287,'-2'-15'0,"-3"0"0,4-1 0,-6 6 0,5 0 0,-3-2 0,3 4 0,-3-2 0,-3-1 0,6 5 0,-3 6 0,3 8 0,7 7 0,1 6 0,-3 2 0,-1 1 0,3 5 0,0-4 0,-2 4 0,-1 1 0,-2 1 0,0-1 0,0-1 0,0-4 0,0 2 0,0-5 0,0 0 0,0 0 0,0-2 0,0-5 0,0 1 0,0-16 0,0-9 0,0-8 0,0-5 0,0 4 0,0-4 0,0-2 0,0-1 0,0-6 0,0 1 0,0 0 0,0-1 0,0 1 0,0 1 0,0 4 0,0-2 0,0 6 0,0 3 0,0 1 0,0 2 0,0-1 0,0 1 0,0 7 0,0 1 0,1 7 0,5 0 0,5 0 0,8 0 0,0 0 0,6 0 0,0 0 0,-1 0 0,10 0 0,-6 0 0,1 0 0,-2 0 0,-1 0 0,2 0 0,-1 0 0,-1 0 0,-8 0 0,4 0 0,0 0 0,-5 7 0,5 1 0</inkml:trace>
  <inkml:trace contextRef="#ctx0" brushRef="#br0" timeOffset="198">107 377 12287,'-15'0'0,"-1"0"0,8 0 0,-6-5 0,4 0 0,4 0 0,6 5 0,10 0 0,5 0 0,5 0 0,9 0 0,8 0 0,2 0 0,3 0 0,-5-7 0,1-1 0</inkml:trace>
  <inkml:trace contextRef="#ctx0" brushRef="#br0" timeOffset="566">396 635 12287,'15'0'0,"0"-5"0,0 0 0,1 0 0,-1-2 0,-5 4 0,0-5 0,2-1 0,1 1 0,-2-1 0,-1-2 0,0 0 0,-2 0 0,-1-3 0,-5-1 0,3 0 0,-4-1 0,5 1 0,-5 7 0,-2 1 0,-3 9 0,-1 3 0,-7 3 0,4 7 0,-1 1 0,-2 6 0,4 0 0,-2-4 0,6 7 0,-2-9 0,3 1 0,2-1 0,0 0 0,0 6 0,0 1 0</inkml:trace>
  <inkml:trace contextRef="#ctx0" brushRef="#br0" timeOffset="882">517 301 12287,'-6'-22'0,"4"0"0,-3-3 0,3 3 0,9 8 0,3 4 0,4 5 0,1 3 0,0 2 0,-1 7 0,-4 3 0,-4 4 0,-6 1 0,-1 0 0,-4 0 0,1-6 0,-6-4 0,5-3 0,-5-2 0,5 0 0,-5 0 0,6-2 0,-1-3 0,-3-4 0,-1-6 0</inkml:trace>
  <inkml:trace contextRef="#ctx0" brushRef="#br0" timeOffset="1316">791 666 12287,'-10'0'0,"2"2"0,1 3 0,2-4 0,5 6 0,0-7 0,6-2 0,3-3 0,1-5 0,0-3 0,0-4 0,6-2 0,-1-3 0,0-1 0,0-4 0,0-9 0,1-4 0,-1-4 0,-5-2 0,0-1 0,0-2 0,-1-2 0,2 2 0,-6 7 0,-1 5 0,-2 4 0,-2 6 0,0 12 0,0 0 0,-2 7 0,-3 4 0,-4 8 0,1 6 0,-4 0 0,5 3 0,1 4 0,-1 0 0,-3 2 0,5-1 0,1 4 0,3 2 0,1 1 0,0 7 0,-2 2 0,-3 2 0,3 4 0,-3-3 0,3 2 0,2 3 0,0 2 0,0 2 0,0-4 0,0-6 0,0 3 0,2-12 0,3-2 0,5-1 0,11 3 0,2-4 0</inkml:trace>
  <inkml:trace contextRef="#ctx0" brushRef="#br0" timeOffset="1749">1171 514 12287,'-15'-7'0,"0"5"0,0-4 0,-1-1 0,6 5 0,0-3 0,2 5 0,-2 5 0,4-1 0,13 4 0,8-1 0,1-2 0,6-5 0,-2 0 0,0 0 0,2 0 0,-3 0 0,1 0 0,-1 0 0,-3 0 0,0 0 0,-1-2 0,0-3 0,-5 3 0,0-4 0,1-1 0,-3-3 0,4 1 0,-7-1 0,-2-2 0,-1-1 0,-2-2 0,0-1 0,-2 1 0,-3 0 0,-2 5 0,-4 0 0,-1 0 0,-5 1 0,2 1 0,-6 4 0,4-1 0,2 2 0,0 1 0,0 2 0,0 2 0,-1 3 0,1-2 0,0 9 0,0 3 0,0 4 0,1 3 0,4-2 0,3 4 0,0-1 0,6 6 0,-4-3 0,3 1 0,2-2 0,2 4 0,3-6 0,5 1 0,3-4 0,4 0 0,2-3 0,1-5 0,-1-3 0,4-4 0,3-5 0,2 0 0,3 0 0,-1 0 0,1 0 0,6-14 0,2-3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4.16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98 12287,'-5'-24'0,"0"4"0,-6 3 0,6 2 0,0 5 0,5 0 0,0 8 0,0 2 0,0 8 0,0 11 0,0 3 0,0 2 0,0-1 0,0 4 0,0-1 0,0 1 0,0 1 0,0 1 0,0-2 0,0-1 0,-5-3 0,0 3 0,2-6 0,1-3 0,0 3 0,-1 0 0,-2-1 0,0-2 0,5-9 0,0-3 0,0-10 0,0-5 0,2-3 0,1-3 0,4 3 0,1 3 0,2-4 0,6 6 0,-1-2 0,0-1 0,5 6 0,2-3 0,0 1 0,0 4 0,5 1 0,-2 2 0,3 0 0,-3 0 0,0 2 0,-8 3 0,-3 3 0,-1 1 0,-6 4 0,-2-3 0,-3 4 0,-2 1 0,-4 0 0,-4 1 0,-7-1 0,-2 0 0,-5-2 0,0-1 0,0-3 0,0-2 0,0 3 0,3-5 0,-1-2 0,1-1 0,3-2 0,0 0 0,1 0 0,0 0 0,0-2 0,0-3 0,6-3 0,4-8 0,3 1 0,2 0 0,0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4.6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69 12287,'0'-11'0,"0"1"0,0 0 0,0 2 0,0 8 0,0 10 0,0 3 0,0 3 0,0-1 0,0 0 0,0 0 0,0 0 0,5 1 0,2-3 0,1-3 0,-3 4 0,6-4 0,-1-3 0,5-2 0,0-4 0,2-1 0,3 0 0,2-1 0,4-4 0,-8-6 0,-6-2 0,5-2 0,-5 0 0,0-1 0,1 1 0,-1 0 0,0 0 0,-4 0 0,-1-1 0,0 1 0,-2 0 0,-4 0 0,5 8 0,-12 7 0,3 2 0,-5 8 0,1 2 0,3 1 0,-2 2 0,1 1 0,1-1 0,3 0 0,1 0 0,0 0 0,0 1 0,0-1 0,0 0 0,0 0 0,1-1 0,4-4 0,4 10 0,6-3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4.9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76 166 12287,'0'-22'0,"-2"-2"0,-1-5 0,-2 4 0,0 3 0,5 7 0,0 0 0,0 6 0,0 4 0,0 12 0,0 7 0,0 4 0,0 14 0,0 0 0,0 4 0,0 1 0,-2 4 0,-1-4 0,-2 0 0,1 0 0,-2 4 0,1-6 0,0-1 0,-2-2 0,5 2 0,-5 0 0,2-4 0,0-1 0,0 1 0,5-8 0,0 2 0,0-6 0,0 3 0,2-11 0,3-5 0,5-4 0,4-1 0,1 0 0,0-1 0,0-3 0,0-1 0,6-5 0,1 3 0,0-1 0,0-4 0,3 4 0,-5-1 0,-1 1 0,-2-1 0,-2-1 0,0-12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5.19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114 46 12287,'-19'-10'0,"4"0"0,-11 6 0,21-4 0,-10 4 0,2-1 0,-1 0 0,7 5 0,7 0 0,14 0 0,11 0 0,4 0 0,1 0 0,1 0 0,-1 0 0,-1 0 0,-4 0 0,2 0 0,-5 0 0,2 0 0,1 7 0,6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5.04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84 61 12287,'-22'-6'0,"5"2"0,-4-4 0,5 1 0,9 2 0,7 5 0,13-5 0,14 0 0,7 1 0,7 3 0,8 1 0,1 0 0,-1 0 0,-1 0 0,-9-7 0,4 5 0,-4-4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6.2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213 772 12287,'-15'-8'0,"5"1"0,1 5 0,2-3 0,2 4 0,7-6 0,3 7 0,5 0 0,4 0 0,1 0 0,0 0 0,0 0 0,6 0 0,-1 0 0,-2 0 0,-1 0 0,-1 0 0,-1 0 0,0 0 0,0-2 0,0-3 0,1-5 0,-8-4 0,-3-1 0,-3 0 0,-2 0 0,0 0 0,-2-1 0,-5 1 0,-8 0 0,-2 1 0,-6 3 0,-1 2 0,0 2 0,4-3 0,-5 5 0,-1 0 0,3-2 0,-1 6 0,5-4 0,-3 3 0,-1 2 0,4 2 0,-1 1 0,3 4 0,2 1 0,1-3 0,3 5 0,2 2 0,2 2 0,1 1 0,2 0 0,-1 0 0,2 1 0,1-1 0,2 0 0,2 0 0,3 0 0,-2-1 0,9-2 0,3-4 0,4-1 0,6 3 0,-3-5 0,2-1 0,3-3 0,2-1 0,1 0 0,0-1 0,1-5 0,-3 3 0,0-7 0,-5-2 0,-1-1 0,-2-9 0,-3-4 0,0-2 0,-2-3 0,4 1 0,-11-2 0,3-4 0,-1-4 0,-7-9 0,4-4 0,-2 1 0,0-1 0,0-2 0,-5 4 0,0 5 0,0 9 0,0 3 0,-2 14 0,-3 2 0,2 7 0,-6 8 0,3 6 0,-4 6 0,3 6 0,-2 0 0,-2 1 0,2 0 0,-1 5 0,-2 4 0,-1 4 0,2 1 0,1 2 0,0 4 0,2 4 0,-1 3 0,6-1 0,-2-2 0,1 3 0,3-1 0,1 0 0,1-3 0,5-2 0,2 2 0,7-7 0,0-5 0,1-3 0,-1-1 0,0-6 0,0-5 0,0-3 0,7-4 0,2-5 0,0 0 0,-2 0 0,-7-2 0,0-3 0,4-4 0,-2-6 0,-4 0 0,1 0 0,-3 0 0,1-1 0,-2 1 0,-1 0 0,1 0 0,-3 0 0,-7 6 0,-5 4 0,-2 10 0,0 5 0,0 4 0,-3 1 0,3 2 0,1 1 0,-1 3 0,-3 4 0,5-5 0,1-1 0,3-2 0,1-2 0,0 0 0,-7 0 0,-2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26.4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60 12287,'-7'-15'0,"0"5"0,-5-1 0,2 0 0,5 4 0,-5 2 0,6 5 0,-1 5 0,4 5 0,1 3 0,13 3 0,4-1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33.2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229 669 12287,'-11'0'0,"1"0"0,7 0 0,-2 0 0,10 0 0,-2 0 0,7 0 0,2 0 0,2 0 0,1 0 0,0 0 0,0 0 0,1 0 0,-1 0 0,0 0 0,0 0 0,0-5 0,1-1 0,-1-3 0,-5 4 0,0-5 0,2-2 0,-5-1 0,-2-3 0,-4 1 0,-1 0 0,-1 0 0,-4 0 0,-2 4 0,-5 1 0,2 0 0,-2 2 0,-1-1 0,-3 6 0,1-2 0,0 0 0,0 5 0,0 0 0,-4 6 0,0 5 0,3 0 0,-3 0 0,0 5 0,4-2 0,0 0 0,0-1 0,0 9 0,1-7 0,4 2 0,3 0 0,7-2 0,2-1 0,3-4 0,5-5 0,4-3 0,1-2 0,2 0 0,1 0 0,3 0 0,-1 0 0,-5-2 0,0-1 0,0-3 0,1 0 0,-1 2 0,0-1 0,-5-5 0,-1 3 0,-3-1 0,1 5 0,-3-4 0,1 0 0,0 5 0,-7-3 0,-1 10 0,-2 5 0,-1 6 0,5 2 0,-3 4 0,-1 2 0,0 1 0,5 6 0,0-1 0,0 0 0,-5 1 0,0-1 0,2 1 0,1-1 0,-3 4 0,-2-2 0,0-5 0,1-3 0,-4 1 0,3-5 0,-2-1 0,-1-2 0,-5-4 0,0-3 0,0-3 0,-1-7 0,1 0 0,0 0 0,-5-5 0,-1-2 0,3-1 0,1-4 0,2-1 0,0-3 0,-1-1 0,1-3 0,2 3 0,1-5 0,3 2 0,3 0 0,1-7 0,5 1 0,0-1 0,0 2 0,6 3 0,6 7 0,7 0 0,6-1 0,4 1 0,1 7 0,1 1 0</inkml:trace>
  <inkml:trace contextRef="#ctx0" brushRef="#br0" timeOffset="384">472 821 12287,'-9'0'0,"3"0"0,6 0 0,0 0 0,6 0 0,-2-1 0,6-4 0,-2 1 0,4-4 0,-2 1 0,-5 0 0,4 2 0,-2-5 0,3 2 0,-3-1 0,-1 1 0,1-1 0,-2 4 0,-3-3 0,3 1 0,-3-5 0,4 11 0,-6-6 0,0 14 0,0 3 0,0 3 0,-1 2 0,-3 1 0,-1-1 0,0 0 0,5 0 0,0 0 0,2-1 0,1-2 0,2-2 0,7 0 0,-3 5 0</inkml:trace>
  <inkml:trace contextRef="#ctx0" brushRef="#br0" timeOffset="716">563 487 12287,'0'-15'0,"2"0"0,3-1 0,-2 3 0,7 3 0,-1-4 0,3 6 0,-2-1 0,2 4 0,-4-2 0,2 2 0,2 2 0,-3 8 0,1 5 0,-7 4 0,2 1 0,-3 0 0,-4-1 0,-3-3 0,-5 0 0,1-8 0,-1 2 0,-2-3 0,4-2 0,-2 0 0,-2 0 0,4 0 0,-1-2 0,2-3 0,2 2 0,5-8 0,0 1 0,0-5 0,0 7 0,7 1 0,2 7 0</inkml:trace>
  <inkml:trace contextRef="#ctx0" brushRef="#br0" timeOffset="1069">898 335 12287,'0'-20'0,"0"-1"0,6 1 0,-4 3 0,3-1 0,-1-3 0,1 3 0,-4 8 0,11 10 0,-7 11 0,-1 8 0,-3 6 0,-1 4 0,0 1 0,0 3 0,0 2 0,0 2 0,0 5 0,0-3 0,0-2 0,-1 4 0,-3-4 0,-1 0 0,2 1 0,-4-3 0,2-5 0,2 1 0,1-1 0,-3-1 0,0-4 0,1-4 0,3-5 0,1 0 0,1-8 0,3-4 0,1-8 0,7-11 0,-4-9 0</inkml:trace>
  <inkml:trace contextRef="#ctx0" brushRef="#br0" timeOffset="1369">791 609 12287,'-18'-2'0,"2"-3"0,-2 3 0,9-5 0,-6 7 0,8 0 0,7 0 0,9 0 0,11 0 0,6 0 0,4 0 0,5 0 0,3 0 0,4 0 0,-2 0 0,3 0 0,7 0 0,4 0 0</inkml:trace>
  <inkml:trace contextRef="#ctx0" brushRef="#br0" timeOffset="2167">1278 776 12287,'-14'2'0,"4"3"0,-3-4 0,11 8 0,-3-4 0,-4-4 0,15 6 0,-1-7 0,6 0 0,5 0 0,-1 0 0,0 0 0,0-1 0,0-5 0,1 3 0,-1-5 0,0-1 0,0 1 0,0-1 0,1-2 0,-1 0 0,0 0 0,-5-3 0,0-1 0,0 0 0,-1-1 0,3 1 0,-7 0 0,-2 0 0,-1 0 0,-4-1 0,-3 1 0,-5 0 0,-4 5 0,-1 1 0,0 3 0,0 2 0,0 3 0,-2 1 0,-3 0 0,-4 0 0,-3 1 0,7 4 0,-1 2 0,11 5 0,-3-2 0,-3 2 0,3 1 0,1 3 0,2-1 0,-2 0 0,5 0 0,1 0 0,1 1 0,-1-1 0,1 0 0,5 0 0,0 0 0,7-1 0,3-4 0,4-3 0,1 0 0,0-6 0,0 4 0,1-3 0,-1-2 0,5-2 0,0-1 0,-1-4 0,-2-1 0,-2-1 0,0-2 0,-1 0 0,-4 0 0,3-3 0,-4-1 0,-1 0 0,4-1 0,-7 1 0,0 7 0,-5 1 0,-5 14 0,0 3 0,0 3 0,-2 3 0,4-1 0,-5 0 0,1 2 0,3 3 0,3-3 0,1 5 0,0-2 0,0 1 0,1-1 0,4-7 0,6-2 0,2 0 0,2-6 0,2-1 0,3-3 0,2-2 0,5-4 0,-1-5 0,1-4 0,2-3 0,1-3 0,-1-4 0,-4 1 0,2-6 0,-5 4 0,0-6 0,0-4 0,3-3 0,-4-5 0,-1-1 0,2-4 0,0-11 0,5 0 0,-4 0 0,-1 0 0,-1 0 0,-6 11 0,-2 6 0,-2 3 0,-6 7 0,-10 12 0,-4 6 0,-6 14 0,0 4 0,0 6 0,-4 5 0,0 14 0,2 1 0,-1 7 0,-1 11 0,4 4 0,0 0 0,0 1 0,-1 3 0,1-4 0,0 0 0,0 1 0,1 1 0,4-5 0,5-4 0,3-1 0,2 0 0,0-10 0,2-5 0,3-6 0,-1 6 0,7-14 0,5 1 0,2-5 0,2 1 0,-3-7 0,2-1 0,1-3 0,6-1 0,-6 0 0,-2 0 0,-1 0 0,-2 0 0,1 0 0,-1 0 0,-5 0 0,-2-1 0,-1-4 0,-2 1 0,-5-6 0,-6 0 0,-3-5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38.46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122 653 12287,'-10'0'0,"-1"0"0,8 0 0,-2 0 0,10 0 0,5 0 0,4-5 0,3 0 0,1 1 0,3 3 0,-1 1 0,-3-2 0,1-1 0,3-2 0,-1-6 0,-5 6 0,0 0 0,0-1 0,-4 2 0,-1-6 0,2-2 0,-6-1 0,-1-2 0,-3-1 0,-2 6 0,-2 0 0,-3 0 0,-5 1 0,2-2 0,-2 4 0,-2-2 0,-2-2 0,-6 4 0,0 0 0,1 2 0,2 0 0,-3-2 0,0 4 0,1-2 0,2 1 0,-3 3 0,0 2 0,1 3 0,2 1 0,4 7 0,1-2 0,3 3 0,3 2 0,-5 1 0,5-1 0,-1 0 0,0 0 0,2 1 0,5-1 0,0 0 0,0 0 0,0 0 0,0 1 0,2-3 0,3-3 0,3 4 0,8-6 0,-1 1 0,0-3 0,2-6 0,1 0 0,3 0 0,-1 0 0,-3 0 0,1 0 0,3 0 0,-1-6 0,-3-3 0,1-1 0,3 0 0,1 0 0,-5-5 0,-2-1 0,3 1 0,-7 0 0,-5 0 0,-1 0 0,-3 6 0,-4 2 0,-3 7 0,-1 7 0,-5 3 0,6 4 0,4 1 0,-4 2 0,0 1 0,1 3 0,2-1 0,2-5 0,2 0 0,3 1 0,-1-1 0,6 0 0,2 0 0,1-1 0,2-4 0,0 3 0,1-4 0</inkml:trace>
  <inkml:trace contextRef="#ctx0" brushRef="#br0" timeOffset="1199">563 607 12287,'0'-15'0,"0"0"0,0 0 0,0 5 0,0-1 0,0 1 0,0-5 0,0 7 0,1 3 0,5 10 0,-5-2 0,4 7 0,-3 2 0,-2 2 0,0 1 0,0 0 0,0 0 0,0 0 0,0 1 0,0-1 0,0 0 0,0 0 0,7-1 0,3-4 0,3-3 0,4-7 0,2 0 0,1 0 0,2-7 0,-3-3 0,1-4 0,-1-1 0,2 0 0,0 0 0,-4-1 0,-6 1 0,1 0 0,-5 1 0,0 3 0,0 0 0,-2 1 0,-5-5 0,0 8 0,0 7 0,-2 7 0,-3 2 0,3 4 0,-3-3 0,2 4 0,-2 1 0,3 5 0,-3 0 0,3-1 0,2-2 0,0-2 0,0 2 0,0 2 0,0 1 0,0 0 0,2-6 0,1-2 0,2-2 0,7-2 0,-2 2 0,4-3 0,1 0 0,2-6 0,2 5 0,1-6 0,-2-6 0,6 3 0,0-7 0,1-2 0,0-1 0,-1-4 0,1-2 0,-4-1 0,-4 1 0,-2 2 0,0 2 0,0 0 0,0 0 0,-1 0 0,-4-1 0,-5 1 0,-3 5 0,-2 0 0,0-2 0,-7 4 0,-3-1 0,-4 2 0,-1 2 0,0 5 0,0 0 0,0 0 0,-1 0 0,1 2 0,0 3 0,0-2 0,0 6 0,-1-1 0,1 1 0,5 1 0,0 3 0,0-1 0,1-2 0,-3 1 0,6 4 0,-1 0 0,0 0 0,2 0 0,5 2 0,0 4 0,2-5 0,3 5 0,5-6 0,4-5 0,2 2 0,3-7 0,1-2 0,-1-1 0,-1-2 0,1 0 0,1 0 0,-1 0 0,-2-7 0,-2-5 0,0-4 0,0-5 0,1-4 0,-1 3 0,-2-2 0,-3-3 0,4-3 0,-4-4 0,2-3 0,-2-2 0,4-2 0,-4-4 0,2-2 0,-2-4 0,2 4 0,-7-6 0,-2 4 0,-1 4 0,3 2 0,0 15 0,-2 2 0,-1 6 0,-4 10 0,-3 5 0,-2 6 0,-4 8 0,2 6 0,2 2 0,-3 5 0,3 0 0,1 2 0,-1 3 0,-3 1 0,5 4 0,0 2 0,-2 2 0,5-1 0,-3-3 0,2 2 0,-2 2 0,3-1 0,-3-3 0,3 2 0,2 1 0,0 6 0,0-6 0,0-1 0,0-2 0,0-3 0,0-2 0,2-5 0,3-5 0,-2 7 0,7-11 0,2-1 0,2-4 0,1-8 0,0-1 0,0-4 0,6 1 0,1-6 0,0-2 0,0-1 0,0-2 0,-4-1 0,2 1 0,-1 0 0,-2 0 0,-2 0 0,-1-1 0,-4 1 0,3 0 0,-4 0 0,-1 0 0,4-6 0,-7 1 0,-2 1 0,4 3 0,-2 0 0,-1 8 0,-9 3 0,-4 5 0,-6 5 0,1 3 0,3 8 0,0-1 0,0 0 0,4 5 0,0 0 0,2-1 0,0-2 0,-2-2 0,4 0 0,-2 1 0,1-1 0,3 7 0,1 1 0,0 1 0,0-7 0,1-7 0,4 2 0,4 1 0,6 3 0,0-1 0</inkml:trace>
  <inkml:trace contextRef="#ctx0" brushRef="#br0" timeOffset="1415">1718 425 12287,'-5'-20'0,"0"-1"0,-7 1 0,9 10 0,-7 0 0,7 6 0,-4-1 0,7 10 0,0 4 0,0 6 0</inkml:trace>
  <inkml:trace contextRef="#ctx0" brushRef="#br0" timeOffset="1815">1886 531 12287,'0'-15'0,"1"5"0,4 0 0,-1 5 0,6-5 0,-7 6 0,4-3 0,-9 9 0,-3 3 0,-3 4 0,-7 6 0,1 0 0,2-1 0,4-3 0,1 0 0,0-6 0,4 5 0,-2 2 0,0 1 0,5 2 0,0 1 0,0-6 0,0 0 0,0 2 0,7-6 0,3-1 0,3-3 0,2-2 0,1 0 0,1 0 0,3 0 0,-3-2 0,3-3 0,-3-5 0,-4 2 0,-1-2 0,-3-2 0,-3-2 0,0-1 0,-6 0 0,0 0 0,0 0 0,-2 1 0,-3 4 0,-5 5 0,-6 1 0,-2 1 0,-2-2 0,1 2 0,2 1 0,2 4 0,0 1 0,-1 2 0,1 7 0,0-4 0</inkml:trace>
  <inkml:trace contextRef="#ctx0" brushRef="#br0" timeOffset="2114">2281 364 12287,'22'-30'0,"3"-1"0,-3 8 0,5-1 0,-6 7 0,-3 2 0,-6-2 0,-2 12 0,-8 0 0,-2 5 0,-5 7 0,-7 4 0,2 8 0,-2 6 0,-2 4 0,-1 1 0,-2 1 0,-3-1 0,1 6 0,-4 1 0,-1-2 0,1-3 0,2 9 0,-4-7 0,0 3 0,1-2 0,-3 4 0,5 2 0,-2 1 0,-3-1 0,5 1 0,0-7 0,4-1 0,3-2 0,-4-3 0,10-2 0,1-2 0,1-6 0,7 1 0,0-10 0,7-10 0,1-8 0</inkml:trace>
  <inkml:trace contextRef="#ctx0" brushRef="#br0" timeOffset="2650">2372 653 12287,'0'-15'0,"0"0"0,0-1 0,7 8 0,3 3 0,-1 5 0,1 5 0,2 5 0,-1 4 0,1 1 0,-3 0 0,-3 0 0,5 0 0,-6 1 0,0-1 0,1 0 0,-4 0 0,5 0 0,-2 1 0,0-1 0,0 0 0,-3-1 0,3-4 0,-2-4 0,7-6 0,1-1 0,4-4 0,0-5 0,-5-9 0,0-1 0,0-1 0,-1-1 0,4 6 0,-3-6 0,2 1 0,-2 1 0,4-5 0,-4 4 0,2 3 0,-2 1 0,4 3 0,-4 4 0,3 4 0,2 6 0</inkml:trace>
  <inkml:trace contextRef="#ctx0" brushRef="#br0" timeOffset="2867">2844 653 12287,'-9'-7'0,"1"7"0,3 0 0,3 7 0,-3 8 0,3 0 0,2 1 0,0-1 0,0 2 0,0 1 0,0 3 0,-5-1 0,0-5 0,2 0 0,-6 7 0,1 2 0</inkml:trace>
  <inkml:trace contextRef="#ctx0" brushRef="#br0" timeOffset="3064">2904 470 12287,'0'-15'0,"0"0"0,0 0 0,0 5 0,0 0 0,0 8 0,0 2 0,7 13 0,2 11 0</inkml:trace>
  <inkml:trace contextRef="#ctx0" brushRef="#br0" timeOffset="3647">3057 820 12287,'10'0'0,"0"-1"0,2-5 0,1 5 0,2-4 0,1 3 0,-1 2 0,2-7 0,3-3 0,-3-3 0,3-3 0,-3 3 0,-2 3 0,-1-4 0,-2 2 0,-4-4 0,-1-5 0,3-1 0,-5 2 0,0 3 0,-5-3 0,-2 5 0,-3 4 0,-3 0 0,-7 6 0,-1 1 0,1-3 0,0 2 0,0 2 0,0 1 0,-2 2 0,-2 0 0,-1 2 0,1 3 0,2 2 0,0 5 0,1-2 0,0 2 0,-6 6 0,11 2 0,0-1 0,3-2 0,-2 3 0,5 2 0,1 0 0,3 0 0,1-2 0,1-3 0,3 2 0,1 1 0,7-1 0,-2-7 0,3-4 0,3-1 0,-1-2 0,0-5 0,0 0 0,0 0 0,1 0 0,-1-2 0,0-3 0,0-5 0,4-9 0,-2-3 0,-4 0 0,1 0 0,-1-5 0,2 2 0,-1-4 0,-4-1 0,4-6 0,-6-1 0,2 0 0,0 0 0,-1-5 0,3 1 0,-2-3 0,2-1 0,-4 1 0,0 1 0,-1 6 0,-3 5 0,2 5 0,-1 12 0,0 8 0,-6 7 0,-4 9 0,1 6 0,-6 3 0,0 4 0,2 2 0,-4-4 0,5 6 0,-1 1 0,-4 1 0,3 8 0,1-1 0,-1-1 0,1-2 0,3 5 0,-4 4 0,1 1 0,0-1 0,4 1 0,-1-5 0,3 0 0,2 1 0,0 0 0,0-7 0,7 3 0,2-11 0</inkml:trace>
  <inkml:trace contextRef="#ctx0" brushRef="#br0" timeOffset="4118">3497 653 12287,'-8'-7'0,"1"6"0,1-6 0,4 0 0,-3 5 0,10-3 0,-2 4 0,7 1 0,2 0 0,2 0 0,1 5 0,0 0 0,0-2 0,1-1 0,5-2 0,5 0 0,-4 0 0,-4-2 0,-4-1 0,-4-2 0,-5-2 0,5 2 0,-1-4 0,1-6 0,-5 0 0,-5 0 0,-3 0 0,-3-1 0,-4 6 0,4 2 0,-1-1 0,0 1 0,-5 4 0,2-1 0,-3 4 0,-3 1 0,1 0 0,0 0 0,0 6 0,0 5 0,-1 2 0,1 2 0,5 6 0,2-1 0,-1-2 0,1-1 0,4 4 0,-1 1 0,3 0 0,2 0 0,6-2 0,0-5 0,3 0 0,3 0 0,6-1 0,2-2 0,-1-4 0,-2-1 0,3-2 0,0-5 0,-1 0 0,-2 0 0,5 0 0,2-13 0,6-4 0</inkml:trace>
  <inkml:trace contextRef="#ctx0" brushRef="#br0" timeOffset="4430">3984 577 12287,'9'-15'0,"-3"5"0,-6-1 0,0 0 0,-1 2 0,-4-1 0,1 7 0,-6-2 0,-2 3 0,4 7 0,-2 2 0,-1 1 0,3 4 0,-5 3 0,2 4 0,0 3 0,0 1 0,-2-4 0,4 3 0,1-2 0,3 1 0,-2 0 0,2-2 0,2 1 0,1-1 0,4-2 0,3-2 0,5-1 0,3-4 0,3 2 0,1-7 0,1-2 0,2-1 0,7-4 0,-3-3 0,0-5 0,-4-4 0,2-1 0,-2-2 0,-3-3 0,-5-5 0,0-3 0,-7 1 0,-2 4 0,-1 1 0,-2-4 0,0 5 0,-2-1 0,-3 0 0,-3 3 0,-9 9 0,-2 5 0,-1 3 0,-5 2 0,4 0 0,-6 0 0,4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44.17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1 266 12287,'8'-10'0,"-3"0"0,4 6 0,1-1 0,4-2 0,1 2 0,0 2 0,0 1 0,0 2 0,1 2 0,-1 1 0,0 2 0,-1 7 0,-3-2 0,-2 4 0,-2 1 0,3 0 0,-5 1 0,-2-1 0,-1 5 0,-2 0 0,0-1 0,-7 3 0,-3-2 0,-4-1 0,4-7 0,0-2 0,-2 2 0,4-6 0,-2-1 0,0-3 0,1-9 0,4-3 0,3-3 0,2-3 0,0 1 0,0 0 0,0 0 0,7 0 0,3-1 0,2 1 0,-2 0 0,11 0 0,-3 1 0,4 4 0,0-2 0,-5 6 0,2-1 0,1 0 0,2 2 0,-4 5 0,3 2 0,-3 3 0,-3-2 0,-3 7 0,-3 2 0,-3 2 0,5 6 0,-6 2 0,-2 0 0,-1 0 0,-2 3 0,-2-3 0,-1 0 0,-2 0 0,-6 3 0,6-4 0,-6-1 0,2-5 0</inkml:trace>
  <inkml:trace contextRef="#ctx0" brushRef="#br0" timeOffset="518">624 312 12287,'0'-16'0,"2"1"0,3 0 0,-1 5 0,6 1 0,1 3 0,-2 1 0,1 5 0,2 0 0,1 0 0,3 0 0,-1 0 0,0 0 0,-8 0 0,-7 0 0,-9 0 0,1 5 0,-2 0 0,-2-2 0,-2 4 0,-1 0 0,0-1 0,0 1 0,1 5 0,2-4 0,2 2 0,-2 1 0,4-1 0,0 5 0,-1 2 0,1 3 0,4-3 0,-1 5 0,4-2 0,1 1 0,1 4 0,4-5 0,7-1 0,7-2 0,-1-9 0,8-3 0,1-3 0,1-2 0,3 0 0,-1-2 0,1-3 0,-1-5 0,-1-5 0,-4-4 0,-5-3 0,-3-1 0,-3-1 0,-4-3 0,-3 3 0,-1 2 0,-4-3 0,2 3 0,-8 0 0,-6 0 0,-5 2 0,-4 5 0,-1 1 0,1 4 0,-3 3 0,2 7 0,2 0 0,1 0 0,1 7 0,1 3 0,2 4 0,3 1 0,-4 0 0,6 0 0</inkml:trace>
  <inkml:trace contextRef="#ctx0" brushRef="#br0" timeOffset="850">1157 190 12287,'6'-22'0,"1"5"0,3-3 0,2 3 0,-5 2 0,0-1 0,-1 1 0,-1 0 0,-5 0 0,0 6 0,-1 4 0,-4 10 0,3 9 0,-3 8 0,3 2 0,2 3 0,0 1 0,0 3 0,0-1 0,0 1 0,0 4 0,0 0 0,0-1 0,0-2 0,-1 4 0,-3-1 0,-1-1 0,2-2 0,-1 2 0,1-2 0,-2-5 0,1-3 0,-2 1 0,1-5 0,1-1 0,-4-9 0,6-5 0,-3-10 0,3-5 0,2-4 0,7-7 0,2-3 0</inkml:trace>
  <inkml:trace contextRef="#ctx0" brushRef="#br0" timeOffset="1066">1081 296 12287,'-16'-6'0,"1"-3"0,5 1 0,0 3 0,8-2 0,2 2 0,9 0 0,11 5 0,5 0 0,4 0 0,1 0 0,1 0 0,-1 0 0,1 0 0,-3 0 0,-1 0 0,-1 0 0,-3 0 0,3 0 0,-6 0 0,-10 0 0,-3 0 0,-7 0 0</inkml:trace>
  <inkml:trace contextRef="#ctx0" brushRef="#br0" timeOffset="1933">1841 342 12287,'0'-10'0,"0"0"0,0-2 0,5 3 0,0-1 0,-2-2 0,-1 6 0,-2 1 0,0 10 0,5 3 0,0 7 0,-1 1 0,-3-1 0,-1 5 0,0 0 0,0-1 0,0-2 0,0-2 0,0 0 0,0 0 0,0 1 0,0-1 0,-1-2 0,-4-3 0,3 4 0,-7-12 0,6 1 0,-2-6 0,0-7 0,5-9 0,0-1 0,0 1 0,0-3 0,0 0 0,0 0 0,0 0 0,5 2 0,2 3 0,-1-2 0,1-1 0,3 5 0,-5 5 0,0 0 0,2 1 0,-5 1 0,3 3 0,-3 3 0,-2-3 0,0 10 0,0-2 0,0 8 0,1-3 0,3 4 0,1-2 0,7-7 0,-2 4 0,3 0 0,3-5 0,-1 3 0,0-4 0,0-1 0,0 0 0,1 0 0,-1 0 0,0 0 0,2 0 0,0-1 0,-2-4 0,4 3 0,-9-5 0,3 2 0,2 0 0,1 0 0,-1 3 0,0-3 0,-7 3 0,-1-4 0,-14 6 0,-3 1 0,-3 4 0,-2 2 0,1 5 0,2-2 0,2 2 0,0 2 0,-5 1 0,0 0 0,4 5 0,3 1 0,1-3 0,4-1 0,-4-2 0,2 2 0,2 2 0,1 1 0,4 0 0,3-5 0,5-1 0,3-4 0,3 2 0,0-5 0,3-1 0,1 1 0,14-2 0,-2-5 0</inkml:trace>
  <inkml:trace contextRef="#ctx0" brushRef="#br0" timeOffset="2767">2373 372 12287,'-15'-5'0,"0"0"0,-1-5 0,1 5 0,5 0 0,0 5 0,8 2 0,2 3 0,2-4 0,8 4 0,2-3 0,1-2 0,3 0 0,-1 0 0,0 0 0,0 0 0,0-2 0,1-3 0,-3 2 0,-1-5 0,-2-1 0,2 1 0,-5 3 0,0-4 0,-1 2 0,-4-4 0,3 0 0,-5 0 0,-5 0 0,-3 0 0,-8 6 0,1 1 0,0 3 0,0 1 0,-1 0 0,1 0 0,0 0 0,0 6 0,0 3 0,-1 1 0,1 0 0,5 0 0,0 7 0,0 2 0,1 1 0,-2 2 0,5-4 0,3 4 0,1 2 0,2-4 0,0 6 0,0-1 0,0-1 0,7-2 0,3-7 0,4 0 0,1 0 0,7-5 0,3-1 0,4-2 0,1-4 0,1-3 0,-1-3 0,1-4 0,-1-2 0,-1-2 0,-2-8 0,-3-3 0,-3-2 0,5-3 0,-4-6 0,0-3 0,0 2 0,-2-3 0,-5 0 0,0 0 0,1 0 0,-6-1 0,0 5 0,0-3 0,-2 2 0,4 4 0,-7 5 0,0 6 0,2 7 0,-5-1 0,0 13 0,-9 0 0,-2 8 0,4 4 0,-5 0 0,0 0 0,2 5 0,-4-2 0,5 7 0,-1-2 0,-4 0 0,3 6 0,-1-4 0,0-1 0,2 1 0,-4 5 0,5-1 0,0 1 0,0-2 0,-3 7 0,5-5 0,2 0 0,1 2 0,4-2 0,1 0 0,4-3 0,1-2 0,3-2 0,5-6 0,3-4 0,1-5 0,6-4 0,-4-1 0,0 0 0,0 0 0,0-6 0,-4-4 0,2-4 0,-1-1 0,-4-5 0,-3-1 0,-4 3 0,-1 1 0,3-3 0,-5-1 0,-1 3 0,-2 6 0,-2 2 0,0 8 0,0 2 0,-6 3 0,0 11 0,-1 3 0,0 0 0,0 5 0,4 0 0,-2 0 0,2 0 0,-4 5 0,2-4 0,0 3 0,-2-1 0,5 0 0,-3 4 0,3-4 0,2-8 0,0-7 0,0 2 0,0-5 0,0 0 0</inkml:trace>
  <inkml:trace contextRef="#ctx0" brushRef="#br0" timeOffset="3041">3042 236 12287,'0'-16'0,"-5"1"0,0 0 0,0 0 0,-2 1 0,-3 4 0,2 3 0,-3 7 0,8 7 0,-2 3 0,10 10 0,4 4 0</inkml:trace>
  <inkml:trace contextRef="#ctx0" brushRef="#br0" timeOffset="3311">3149 448 12287,'-9'-6'0,"2"4"0,9-5 0,3 7 0,4 0 0,6 0 0,2 0 0,3 0 0,-1 0 0,4 0 0,1 0 0,-1 0 0,-4 0 0,3 0 0,-3 2 0,-4 3 0,3-3 0,-7 3 0,2-4 0,-4-1 0,-3 7 0,-6 2 0</inkml:trace>
  <inkml:trace contextRef="#ctx0" brushRef="#br0" timeOffset="3966">898 1178 12287,'-8'-1'0,"3"-4"0,3 1 0,2-6 0,2 7 0,3-2 0,3 3 0,7 2 0,0 0 0,1 0 0,-1-2 0,2-1 0,3-2 0,2 0 0,3 3 0,-4-3 0,-4 2 0,-2-8 0,-2 1 0,-3-5 0,-3 0 0,-7 0 0,0-1 0,0 1 0,-2 0 0,-3 0 0,-3 5 0,-7 1 0,0 2 0,-1 1 0,1 2 0,0-1 0,0 2 0,-2 1 0,-2 4 0,-1 3 0,1 5 0,-3-1 0,2 1 0,2 2 0,1 1 0,-2 2 0,2 2 0,5 2 0,4 1 0,3 0 0,5-5 0,0 1 0,0-1 0,7-2 0,3-1 0,5-3 0,5-3 0,-1 5 0,4-6 0,1-2 0,0-1 0,-6-2 0,4 0 0,-1 0 0,-1 0 0,0-2 0,-5-3 0,1-5 0,-1-4 0,-2-1 0,-3 0 0,-5 0 0,2-1 0,-2 1 0,-1 0 0,-3 5 0,-1 0 0,0 6 0,0-1 0,0 10 0,0 4 0,0 6 0,0 0 0,0 0 0,0 2 0,0 2 0,0 3 0,0 2 0,0-1 0,0 4 0,2-3 0,3-2 0,-1-2 0,6-3 0,1 0 0,3-2 0,1-3 0,0-12 0,7 0 0,2 0 0</inkml:trace>
  <inkml:trace contextRef="#ctx0" brushRef="#br0" timeOffset="4432">1430 1072 12287,'2'-15'0,"1"-1"0,2 1 0,1 5 0,-6 0 0,0-2 0,0 4 0,0-2 0,0 4 0,0-4 0,0 9 0,0 1 0,0 8 0,0 1 0,0 2 0,0 5 0,0 2 0,0 2 0,0-4 0,-2 1 0,-3 3 0,3-3 0,-3 3 0,3-3 0,2-2 0,-5 5 0,0 1 0,2-3 0,-1-1 0,1-2 0,-2 1 0,0-1 0,5-7 0,0-8 0,2-10 0,3-3 0,5-3 0,-2 1 0,2 2 0,2 1 0,2 2 0,1 1 0,0-1 0,0 5 0,1 3 0,-1 2 0,0 0 0,0 0 0,0 0 0,-1 7 0,-2 3 0,-4 4 0,-1 1 0,-2 0 0,-5 0 0,0 1 0,0-1 0,-2 0 0,-3 0 0,-5-1 0,-3-4 0,-3 3 0,-1-4 0,-1-1 0,-2-3 0,-6 2 0,4-2 0,0-2 0,0-1 0,2-7 0,5-2 0,0-1 0,-1-4 0,3 4 0,3-3 0,5 0 0,3-3 0,2-1 0,7-7 0,1-2 0</inkml:trace>
  <inkml:trace contextRef="#ctx0" brushRef="#br0" timeOffset="5117">1841 1422 12287,'8'0'0,"6"0"0,-6 0 0,7 0 0,-4 0 0,-1 0 0,-5 0 0,5 0 0,0-7 0,4-3 0,-4-4 0,-2-1 0,-3-2 0,4-2 0,-1-1 0,4-12 0,-5 0 0,0-3 0,-1-3 0,4-4 0,-3 2 0,0-3 0,0 3 0,-1 3 0,-2 6 0,1 2 0,-2 4 0,4-2 0,-2 7 0,0 0 0,-12 18 0,-3 7 0,-3 7 0,-1 3 0,2 2 0,2 1 0,-2 3 0,1 6 0,0-4 0,5 3 0,-1-1 0,5 0 0,-3 6 0,4-2 0,1-4 0,0 4 0,0-4 0,0 4 0,0 1 0,1-1 0,3-2 0,2-3 0,3-3 0,-4 0 0,5-8 0,2-3 0,1-5 0,4 2 0,2-2 0,3-1 0,1-3 0,1-7 0,3-5 0,-2-2 0,2-2 0,1-2 0,-1-2 0,-4-1 0,-1 1 0,2-3 0,-7 0 0,-4 1 0,1-1 0,-2-4 0,-2 6 0,-5 1 0,-4 2 0,-1 2 0,0 0 0,-1 7 0,-4 3 0,-5 3 0,-2 4 0,0 1 0,2 4 0,-2 1 0,-2 2 0,-2 5 0,-3 2 0,-1 4 0,-1-4 0,6 3 0,0-2 0,0 3 0,5-4 0,1 5 0,2-2 0,4 0 0,1 5 0,6-4 0,4-3 0,7-1 0,11-2 0,-1 1 0,4-1 0,1 0 0,6-7 0,-1-2 0,-1-5 0,-2-1 0,-1 0 0,-1 0 0,-1 0 0,-4 0 0,-3 0 0,-7 0 0,-8 0 0,-7-1 0,-9-5 0,-4 5 0,-2-6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3:50.1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3695 99 12287,'0'-24'0,"0"6"0,0 2 0,0 5 0,0-10 0,-5 13 0,0 8 0,0 7 0,5 8 0,0 2 0,0 3 0,0-1 0,0 6 0,0 2 0,0 2 0,0 6 0,0 1 0,0-3 0,0-1 0,0-1 0,0-1 0,0 1 0,0-1 0,-5 1 0,0 1 0,0 0 0,-2-2 0,4 2 0,-6-11 0,3-3 0,-6-1 0,10-10 0,-3-7 0,3-10 0,2-9 0,0 2 0,-1-5 0,-3 2 0,-1 0 0,0-6 0,4 4 0,-3-1 0,-1-4 0,-5 5 0,5 0 0,0 1 0,-2 1 0,5 0 0,-3 5 0,4-1 0,-4 6 0,-1 0 0,1 9 0,5 1 0,0 8 0,2 0 0,1 3 0,4 2 0,2 6 0,-6-2 0,4 4 0,0 0 0,3-1 0,-4 5 0,1-3 0,-2 0 0,0 0 0,2 4 0,-4-6 0,3-2 0,-1-1 0,-5-1 0,0-1 0,1-7 0,4-3 0,4-10 0,6-5 0,0-3 0,0-8 0,2 1 0,2 0 0,1-2 0,7 5 0,0-5 0,5 2 0,4-1 0,-1-4 0,-4 5 0,-1 3 0,1 5 0,6-8 0,2 3 0</inkml:trace>
  <inkml:trace contextRef="#ctx0" brushRef="#br0" timeOffset="1251">46 1057 12287,'0'-15'0,"0"-1"0,7 1 0,-4 7 0,7 1 0,2 0 0,2 5 0,3-3 0,1 5 0,2 5 0,1-1 0,-6 4 0,-2 1 0,-2-1 0,2 2 0,-4 6 0,-1-1 0,-3 0 0,2 0 0,-2 0 0,-2 2 0,-1 4 0,-4-5 0,-3 6 0,-3-1 0,-1-1 0,-4 0 0,3-5 0,-4-1 0,-1-4 0,0 2 0,-1-5 0,1-1 0,0 1 0,0-2 0,0-5 0,-1 0 0,1 0 0,0-1 0,2-4 0,2-6 0,0 3 0,5-2 0,3-2 0,1-2 0,4 4 0,1 0 0,4-2 0,2-1 0,6 3 0,7 1 0,0 1 0,0-1 0,3 6 0,-3-4 0,2 2 0,3 0 0,0 0 0,0 5 0,-3 0 0,-3 0 0,5 5 0,-6 2 0,-1 1 0,-2 4 0,-2 0 0,-2 0 0,-1-2 0,-2 2 0,-6 1 0,1 2 0,-4 1 0,-1-1 0,0 0 0,-1-1 0,-4-4 0,3-5 0,-3-10 0,3-4 0,2-6 0,0 0 0,0 0 0,0-2 0,0-2 0,0-3 0,0-1 0,5 2 0,2-4 0,0 0 0,0 1 0,3-3 0,-5 5 0,0 0 0,2 0 0,-6 2 0,4 5 0,-3 6 0,-2 2 0,7 14 0,3 3 0,-2-3 0,1 0 0,-1-2 0,1 0 0,1 0 0,5-5 0,0 0 0,0 0 0,1 0 0,-1 0 0,0 0 0,0 0 0,0 0 0,1 0 0,-1 0 0,-7 2 0,-3 3 0,-3 3 0,-2 7 0,0 1 0,-2-1 0,-1 2 0,-2 1 0,2 3 0,-4 4 0,0-3 0,0 0 0,1 0 0,-5 5 0,5-2 0,-1 2 0,0-1 0,0 1 0,4-5 0,-2-1 0,2 1 0,1-1 0,2-6 0,0 0 0,0 0 0,0 1 0</inkml:trace>
  <inkml:trace contextRef="#ctx0" brushRef="#br0" timeOffset="1733">259 1026 12287,'-15'0'0,"6"-1"0,4-4 0,12 3 0,10-3 0,10 3 0,7 2 0,13 5 0,2 0 0,5-1 0,3-3 0,11-1 0,-5 0 0,1 0 0,-2 0 0,-1 0 0,-12 0 0,-3 0 0,-2 0 0,-5-5 0,-12 0 0,-4 2 0,-1 1 0,-7 2 0,-6-2 0,-2-3 0,-4 4 0,-8-4 0,-5 3 0,-2 4 0,0 1 0,2 4 0,-2 1 0,-1 1 0,-3 2 0,3 0 0,3 0 0,-2 5 0,5 2 0,-1 3 0,-4-3 0,0 4 0,0 0 0,4 2 0,1 3 0,-3 1 0,3 3 0,0-1 0,1 1 0,1-1 0,5 1 0,1-1 0,4 0 0,4-6 0,6-4 0,2-5 0,3-4 0,-1 0 0,6-6 0,0-1 0,-1-2 0,-2-4 0,-5-2 0,0-2 0,-2-3 0,2-1 0,-10-3 0,-1 1 0,1 2 0,-2 5 0,-6-4 0,-4 2 0,1-3 0,-6 5 0,-2 2 0,-1 1 0,-3 2 0,1 0 0</inkml:trace>
  <inkml:trace contextRef="#ctx0" brushRef="#br0" timeOffset="2415">1141 1042 12287,'15'-16'0,"-5"8"0,0 3 0,2 3 0,2 2 0,1 0 0,2-2 0,1-1 0,3-2 0,4 0 0,-5 5 0,-1 0 0,-2 0 0,3 5 0,-1 2 0,-6 1 0,-4-3 0,-11 5 0,-3 2 0,-5 0 0,-9 0 0,-3-2 0,-2 2 0,4 0 0,-3 0 0,-1-4 0,0-1 0,6 3 0,-4-3 0,1-1 0,1 1 0,0 3 0,5-5 0,-1-1 0,8 4 0,10-1 0,11 3 0,7-3 0,4 0 0,1-4 0,6 5 0,-1 1 0,1-1 0,3 2 0,-1 6 0,-2-3 0,-3-3 0,3 4 0,-9-4 0,1 3 0,-6 3 0,-1-1 0,-10-7 0,-11-3 0,-2-10 0,-4-5 0,1-3 0,-2-3 0,3 1 0,1-2 0,-1-1 0,1-2 0,5-8 0,-3 3 0,5-2 0,1 2 0,0-4 0,0 4 0,0-2 0,0 1 0,1 1 0,3 8 0,3 5 0,1 4 0,-5-4 0,4 4 0</inkml:trace>
  <inkml:trace contextRef="#ctx0" brushRef="#br0" timeOffset="2748">1475 1224 12287,'0'-15'0,"0"0"0,2 6 0,3 4 0,-1-2 0,6 2 0,1 2 0,3 1 0,1 2 0,0 0 0,1 0 0,-1 0 0,7 0 0,0 2 0,-4 3 0,3 3 0,-11 6 0,2-2 0,-2-2 0,2 5 0,-7 5 0,-2 1 0,-1 1 0,-2-5 0,0 4 0,0 0 0,0-1 0,0 0 0,0-4 0,0-1 0,0 0 0,0-7 0,0-3 0,0-11 0,0-8 0,0-4 0,0-9 0,0 1 0,0-3 0,0-1 0,0 0 0,0-2 0,0-2 0,0-2 0,0-3 0,1 6 0,3 2 0,1 2 0,2-6 0,-2 8 0,5 0 0,3 7 0,3-2 0,-1 7 0</inkml:trace>
  <inkml:trace contextRef="#ctx0" brushRef="#br0" timeOffset="3217">1764 1102 12287,'0'-8'0,"2"-1"0,3 6 0,5-2 0,5 0 0,4 5 0,1 0 0,-1 0 0,3-5 0,0 0 0,1 1 0,4 3 0,-3 1 0,0 0 0,-2 0 0,-4 0 0,-1 0 0,-3 1 0,-2 3 0,-2 1 0,-7 2 0,2-2 0,-5 3 0,-5 6 0,-3-2 0,-1-2 0,-9-2 0,2 4 0,-1-2 0,1 2 0,-5 0 0,1 0 0,1-4 0,3-1 0,0 3 0,3-3 0,3 1 0,-2-3 0,7 5 0,1-5 0,10 4 0,4-2 0,3-2 0,4-5 0,2 1 0,1 4 0,0-3 0,-3 3 0,2-1 0,1 1 0,0-2 0,-5 5 0,1-1 0,-3 0 0,-1-4 0,-2 2 0,-7 7 0,4-10 0,-7 5 0,-1-12 0,-3-2 0,-1-3 0,2-7 0,-1 2 0,1-7 0,-2 0 0,2-4 0,1-1 0,2 0 0,0 4 0,0 1 0,0 1 0,0 6 0,0 0 0,0 0 0</inkml:trace>
  <inkml:trace contextRef="#ctx0" brushRef="#br0" timeOffset="3466">1856 1452 12287,'1'-8'0,"4"1"0,5 0 0,-1 5 0,1-3 0,2 4 0,-4 2 0,2 4 0,-1 4 0,1 6 0,-3-5 0,-7 0 0,0 2 0,0-3 0,-2-1 0,-3-1 0,2 0 0,-7-4 0,-2 2 0,-2 0 0,-1-5 0,0-7 0,0-1 0,-1-7 0</inkml:trace>
  <inkml:trace contextRef="#ctx0" brushRef="#br0" timeOffset="4082">2570 1163 12287,'0'-15'0,"0"0"0,0 0 0,0-1 0,2 3 0,1 1 0,4 4 0,1 1 0,3 0 0,4 4 0,0-2 0,0 1 0,0 3 0,1 1 0,-1 0 0,0 0 0,0 0 0,0 0 0,-4 0 0,-1 0 0,-9 0 0,-1 1 0,-8 3 0,-6 1 0,-1 1 0,0-2 0,0 3 0,0 1 0,-6 0 0,1 4 0,2-2 0,1 2 0,1 3 0,1 4 0,0 3 0,0 2 0,0-4 0,-1 7 0,3 3 0,3 4 0,-2 2 0,7-4 0,1 2 0,3 1 0,2 1 0,5-6 0,4-1 0,3-4 0,9-3 0,3-7 0,4-1 0,2-4 0,-1-3 0,0-7 0,1 0 0,-1 0 0,-1 0 0,-4 0 0,-4 0 0,-6-7 0,-5-3 0,-5-4 0,-5 4 0,-5 0 0,-5 0 0,-4 1 0,-1-3 0,0 6 0,0-1 0,-1 0 0,0 2 0,-5 5 0,4 0 0,-3 0 0,3 0 0,2 0 0,0 7 0,0 3 0,-1 4 0,1 1 0</inkml:trace>
  <inkml:trace contextRef="#ctx0" brushRef="#br0" timeOffset="4866">2570 1102 12287,'-15'-8'0,"0"-6"0,5 13 0,1-6 0,2 0 0,4 6 0,8-5 0,5 5 0,5 1 0,6 0 0,4 0 0,4 0 0,1 5 0,2 0 0,4-2 0,4-1 0,-1-2 0,2 2 0,-1 1 0,-1 2 0,3 0 0,-6-5 0,-4 0 0,-5 0 0,-5 7 0,-15 0 0,-9 3 0,-11-5 0,-11-3 0,0-1 0,-1 3 0,-2 2 0,-2 3 0,-1-4 0,-1 3 0,3 1 0,2-1 0,-1-4 0,5 2 0,0 1 0,0 3 0,-3-1 0,5 1 0,6 0 0,11 4 0,6-4 0,7 2 0,11-6 0,2 1 0,1 0 0,5 5 0,-4-4 0,2 2 0,-2 0 0,2-6 0,-5 2 0,2 1 0,-5-3 0,1 6 0,-10-7 0,-10 4 0,-10-7 0,-4-7 0,-1-3 0,7-4 0,3-1 0,3 0 0,2 0 0,0 0 0,0-1 0,0 1 0,0 0 0,0 0 0,0 0 0,0-1 0,0 1 0,2 0 0,3 0 0,5 0 0,3 1 0,4 4 0,2 5 0,1 3 0,2 2 0,-2 0 0,4 2 0,0 3 0,3 3 0,-7 8 0,-1-1 0,-3 0 0,-2 0 0,-4 0 0,-5 1 0,-3-1 0,-2 5 0,0 0 0,0-1 0,-5-2 0,-2-4 0,-1-2 0,-4-6 0,-2 1 0,-1-1 0,5 0 0,1-6 0,3-4 0,1 1 0,5-6 0,0-2 0,5-1 0,1-2 0,3 1 0,3 4 0,1-4 0,2 4 0,7-3 0,2-2 0</inkml:trace>
  <inkml:trace contextRef="#ctx0" brushRef="#br0" timeOffset="5083">3407 1133 12287,'0'-15'0,"1"-1"0,4 1 0,-3 5 0,5 2 0,0 1 0,-6 3 0,6 8 0,-2 3 0,0 1 0,2 7 0,-4 6 0,2-1 0,-1 2 0,-3 1 0,-1 8 0,0-1 0,0 1 0,0-1 0,-1 0 0,-3 1 0,-1-1 0,0-1 0,5-2 0,0-3 0,0-2 0,0 3 0,0-5 0,0-1 0,-7-2 0,-1-2 0</inkml:trace>
  <inkml:trace contextRef="#ctx0" brushRef="#br0" timeOffset="5649">3239 1148 12287,'-22'0'0,"5"-7"0,-5 6 0,9-6 0,3 0 0,-4 5 0,21-4 0,3 6 0,12 0 0,7 0 0,8 0 0,4 0 0,4 0 0,6 0 0,-2 0 0,5 0 0,-2 0 0,-3 0 0,-3-2 0,-4-1 0,-3-3 0,-2 3 0,-8 1 0,-9 1 0,-3-4 0,-10 3 0,-7-3 0,-7 3 0,-8 2 0,0 0 0,-1 2 0,3 3 0,1 3 0,2 1 0,2 4 0,-4-4 0,2 1 0,-2 0 0,3 0 0,-1 5 0,0 1 0,2-1 0,-6 0 0,4 2 0,-2 2 0,2 1 0,-4 7 0,6-2 0,-2 4 0,0 1 0,6 6 0,-1-1 0,5-1 0,5-2 0,4-1 0,8-3 0,3-2 0,5-6 0,9-3 0,3-4 0,2-1 0,3-2 0,1-6 0,-3 1 0,-4-4 0,-4-1 0,-4-5 0,-2-1 0,-8-3 0,-6-3 0,0 4 0,-7-2 0,-1-2 0,-4 0 0,-6 2 0,-4 5 0,-3 3 0,-2 2 0,-1 0 0,1 0 0,0 0 0,-5 0 0,-2 0 0,0 0 0,0 0 0,-5 7 0,3 1 0,0 1 0,2 3 0,7-6 0,0 3 0,0 1 0,0 5 0</inkml:trace>
  <inkml:trace contextRef="#ctx0" brushRef="#br0" timeOffset="5897">3817 1194 12287,'-22'-16'0,"5"1"0,4 7 0,13 3 0,8 3 0,12 2 0,6 0 0,3 0 0,8 0 0,3 0 0,4 0 0,3 0 0,4 0 0,3 0 0,4 0 0,-8 0 0,1 7 0,-12 1 0</inkml:trace>
  <inkml:trace contextRef="#ctx0" brushRef="#br0" timeOffset="6647">4000 1346 12287,'-16'0'0,"1"0"0,0 0 0,0 0 0,0 0 0,1 6 0,2 5 0,2 2 0,7 2 0,-2 1 0,3-1 0,2 0 0,0 0 0,-2-1 0,-3-4 0,2 3 0,-7-3 0,5-3 0,-6-2 0,3-5 0,-2-5 0,3-3 0,7-7 0,0-1 0,0 1 0,0-5 0,0 0 0,2 1 0,3 2 0,-2 2 0,9 0 0,3-1 0,4 1 0,3 2 0,-4 1 0,4 3 0,2 3 0,-4 1 0,6 5 0,-1 0 0,-1 0 0,4 0 0,-2 1 0,1 4 0,-2 6 0,-3 7 0,-7 2 0,-1 1 0,-4 1 0,2-4 0,-7 6 0,-2-2 0,-1-4 0,-2-1 0,0-1 0,0-1 0,-2-2 0,-1-1 0,-2-2 0,-7-6 0,9 1 0,-6-10 0,2-6 0,2-4 0,5-3 0,0-3 0,0 3 0,0-6 0,0-1 0,0-2 0,0 1 0,0-2 0,0 2 0,0-2 0,0-3 0,5 3 0,0 2 0,0 6 0,2 3 0,-5 2 0,5 1 0,-1 4 0,-4 3 0,5 9 0,-5 3 0,3 5 0,-4-1 0,6-1 0,-2 1 0,0-1 0,7-5 0,-2 4 0,4 0 0,-4-5 0,0 3 0,2-4 0,1-1 0,3 0 0,-1 0 0,0 0 0,0 0 0,0 0 0,1 0 0,-6 0 0,0 0 0,-2 7 0,2 3 0,-5 4 0,-3 1 0,-2 2 0,0 3 0,0 6 0,0 4 0,0 5 0,-2 4 0,-3 0 0,2 3 0,-5-4 0,-1-1 0,1 0 0,3-2 0,-4-4 0,2-2 0,4-4 0,0 2 0,-2-7 0,3 0 0,-5-4 0</inkml:trace>
  <inkml:trace contextRef="#ctx0" brushRef="#br0" timeOffset="7115">4912 1330 12287,'-7'-28'0,"5"7"0,-3-7 0,4 4 0,1 4 0,0 13 0,0 7 0,1 9 0,4 4 0,-3 4 0,5 3 0,-2 6 0,0 2 0,2 3 0,-4-1 0,2 1 0,-1-1 0,-3 5 0,-1 1 0,-1-2 0,-4-2 0,1 2 0,-4-2 0,-1-4 0,1 1 0,-1-5 0,-2-1 0,0-1 0,0-3 0,2-7 0,-1-2 0,7-7 0,-4 4 0</inkml:trace>
  <inkml:trace contextRef="#ctx0" brushRef="#br0" timeOffset="7381">4882 1376 12287,'0'-30'0,"0"-1"0,6 8 0,1-4 0,5 6 0,-2 3 0,0 3 0,5 4 0,1 5 0,-1-1 0,0 5 0,2-3 0,1 3 0,3 2 0,-1 2 0,-3 1 0,1 4 0,3 2 0,-6-1 0,-7 4 0,-1-2 0,-3 2 0,-3 1 0,-2 3 0,-5-1 0,1 0 0,-8-1 0,-4-3 0,0 0 0,-5-6 0,2 3 0,0-1 0,-2-4 0,5 1 0,-4-1 0,5 2 0,0-2 0,1-1 0,0-2 0,0 0 0,0 0 0,6-7 0,2-1 0</inkml:trace>
  <inkml:trace contextRef="#ctx0" brushRef="#br0" timeOffset="8047">5383 1543 12287,'-1'-8'0,"-4"3"0,1-2 0,-6 2 0,7-2 0,-2 2 0,3 3 0,4-4 0,3 6 0,5 0 0,3-2 0,3-3 0,-1 3 0,0-3 0,0 4 0,0-5 0,1 0 0,-1-3 0,0-1 0,0-5 0,-6 0 0,-4 0 0,-4-1 0,-1 1 0,-1 0 0,-3 0 0,-1-1 0,-7 6 0,2 0 0,-3 0 0,-2 2 0,-1-1 0,1 6 0,0-2 0,0 0 0,0 5 0,-1 0 0,3 1 0,1 3 0,2 2 0,-2 3 0,0 1 0,0 5 0,2 2 0,-2 3 0,4-3 0,-1 4 0,3-4 0,2-2 0,3 5 0,1 0 0,0-1 0,0-2 0,1-2 0,4-2 0,6-2 0,2 0 0,2-6 0,0-1 0,1-2 0,4-2 0,0 0 0,-1-2 0,-2-3 0,-2 1 0,0-6 0,0-2 0,1-1 0,-3-2 0,-1-2 0,-2-2 0,2-1 0,-4 0 0,2 5 0,1-1 0,-3 1 0,-1 5 0,-6 2 0,5 1 0,-5-5 0,6 17 0,-7 0 0,0 7 0,0 3 0,0 0 0,0 1 0,0-1 0,0 0 0,0 0 0,0 0 0,0 1 0,0-1 0,0 0 0,2 0 0,3 0 0,-2 1 0,6-1 0,-1 0 0,0 0 0,3-5 0,4-1 0,0-1 0,0 1 0,0-6 0,1 2 0,6 4 0,1-1 0</inkml:trace>
  <inkml:trace contextRef="#ctx0" brushRef="#br0" timeOffset="8664">5870 1498 12287,'-2'-24'0,"-1"4"0,-2 3 0,0 2 0,5 0 0,0-1 0,1 8 0,3 4 0,1 8 0,2 3 0,-4 4 0,2 0 0,-2 0 0,-1 3 0,-2 1 0,0 0 0,0 1 0,0-6 0,0 0 0,0 2 0,0 1 0,0 2 0,0 1 0,0-6 0,0 0 0,-2-7 0,-3 2 0,4-5 0,-4-5 0,3-8 0,2-8 0,0 1 0,0-2 0,0 5 0,0-5 0,0 2 0,0 0 0,0 0 0,0 4 0,0 1 0,0 0 0,0 5 0,0 0 0,0-2 0,0 5 0,0 0 0,2 7 0,1 2 0,2 3 0,5-2 0,-3 6 0,1-2 0,3-1 0,4-2 0,0 1 0,0-2 0,0-1 0,1-2 0,0 0 0,5 0 0,-3 0 0,8 0 0,-1 0 0,-1 0 0,-2 0 0,-7 0 0,0 0 0,0 0 0,0 0 0,-6-7 0,-4 5 0,-10-3 0,-4 5 0,-6 4 0,0 1 0,2 7 0,1-2 0,2 2 0,-2-2 0,3 3 0,1-3 0,-1 4 0,1 1 0,5 0 0,-3 1 0,5-1 0,1 0 0,0 0 0,0 0 0,1 1 0,5-1 0,4 0 0,8 0 0,4-1 0,2-4 0,0 2 0,3-6 0,-2 3 0,7-6 0,7 4 0</inkml:trace>
  <inkml:trace contextRef="#ctx0" brushRef="#br0" timeOffset="8996">6554 1224 12287,'0'-15'0,"0"-7"0,0 10 0,0-3 0,0 1 0,0 1 0,0-2 0,0 6 0,0 9 0,0 10 0,0 4 0,0 1 0,5 7 0,0 5 0,-1 5 0,-3 4 0,4 6 0,1-2 0,-3 4 0,-1 2 0,-2-2 0,0-2 0,0-3 0,0-2 0,-5 4 0,-2-6 0,0-3 0,0-5 0,0-1 0,4-9 0,-2-4 0,2 1 0,-1-3 0,-1 0 0,4-11 0,-3-11 0,8-2 0,-3-2 0,13-1 0,-6 1 0</inkml:trace>
  <inkml:trace contextRef="#ctx0" brushRef="#br0" timeOffset="9216">6448 1467 12287,'-22'-15'0,"5"5"0,-3 2 0,3 1 0,8-5 0,6 10 0,13-3 0,2 4 0,13 1 0,4 0 0,5 0 0,-2 0 0,3 0 0,-4 0 0,-6 0 0,-3 0 0,-5 0 0,3 0 0,-3 0 0,-2 0 0,-15 6 0,-8 3 0</inkml:trace>
  <inkml:trace contextRef="#ctx0" brushRef="#br0" timeOffset="10513">7117 1498 12287,'10'-27'0,"0"6"0,0-6 0,0 22 0,0-10 0,-1 12 0,1 3 0,-3 1 0,-7 10 0,0 0 0,0 3 0,0 1 0,0 0 0,0 1 0,0-1 0,0 0 0,0 0 0,0 0 0,0 1 0,0 6 0,0 3 0,0-3 0,0-2 0,0-3 0,0-7 0,0 0 0,-2-6 0,-1-1 0,-2-6 0,0-1 0,5-6 0,0-3 0,0-6 0,0 2 0,0-5 0,0 2 0,0 0 0,5-6 0,0 4 0,-2 0 0,-1 0 0,-2 2 0,0 5 0,0 0 0,0 0 0,0-1 0,0 6 0,0 0 0,0 8 0,0 2 0,0 2 0,0 8 0,0 2 0,7-4 0,3 3 0,3-8 0,2 4 0,1-1 0,-1-4 0,0 3 0,0-3 0,0-2 0,6 0 0,-1 0 0,-1 0 0,-2 0 0,3 0 0,2-2 0,0-1 0,0-2 0,-2 0 0,-5 5 0,0 0 0,1 0 0,-1-5 0,0 0 0,0 1 0,-6 3 0,-4-5 0,-10 1 0,-4 0 0,-6 7 0,0 3 0,0-3 0,-1 5 0,3-1 0,3 4 0,-4 2 0,4 0 0,-3-2 0,-3 2 0,1 7 0,0 1 0,1-2 0,4-1 0,-2 4 0,6-1 0,-1-2 0,0-1 0,2-1 0,5-1 0,0 0 0,0 0 0,2-5 0,3-1 0,5-2 0,4-4 0,1 4 0,2-2 0,1-2 0,2-1 0,6-2 0,-4 0 0,1-2 0,4-3 0,-3 2 0,1-6 0,-1 1 0,-5-1 0,4-1 0,-11-5 0,-2 0 0,-1 0 0,1-1 0,-5 1 0,-2 0 0,-1 0 0,-2 0 0,0-1 0,0 1 0,-2 2 0,-3 1 0,-5 2 0,-3 6 0,-3-1 0,1 4 0,0 1 0,0 1 0,1 4 0,4 5 0,-3 4 0,2 1 0,0 0 0,1 1 0,-2-1 0,5 2 0,-2 3 0,6 2 0,-2 3 0,3-4 0,2-5 0,0 0 0,2-1 0,3 0 0,5 0 0,4-5 0,3-1 0,1-2 0,3-4 0,4-1 0,-3-2 0,0 0 0,0 0 0,5-2 0,-4-3 0,1-4 0,-4 1 0,2-7 0,-1 1 0,-4-4 0,-6-1 0,3 1 0,-6-1 0,1-1 0,-4 1 0,2 2 0,-2 2 0,-2 0 0,-1 0 0,-2-1 0,0 1 0,-2 7 0,-3 3 0,-5 3 0,1 2 0,-1 0 0,7 2 0,-2 3 0,3-2 0,2 7 0,2 2 0,3 2 0,-2 1 0,7 0 0,2 0 0,2 0 0,1 1 0,0 0 0,0 5 0,1 1 0,-3 3 0,-1-5 0,-2-3 0,-7-2 0,2 1 0,-3-1 0,-4-2 0,-3-1 0,-5-3 0,-3-3 0,3 5 0,-1-6 0,0-2 0,-3 5 0,-1 1 0</inkml:trace>
  <inkml:trace contextRef="#ctx0" brushRef="#br0" timeOffset="11030">8166 1726 12287,'-15'-14'0,"0"4"0,6 2 0,4 3 0,5 3 0,5-3 0,5 3 0,-1 2 0,1 0 0,2 0 0,1 0 0,2 0 0,1 0 0,-1 0 0,0 0 0,0 0 0,0 0 0,1 0 0,-3-1 0,-1-3 0,-2-1 0,-1-7 0,1 2 0,-4 2 0,-7-2 0,-4-2 0,1 3 0,-6 1 0,-2 1 0,-1 4 0,-2-4 0,-1 2 0,1 1 0,5-2 0,0 1 0,-2 3 0,-1 5 0,2 1 0,1 6 0,-1 2 0,2 1 0,-1 4 0,0 2 0,0 1 0,0-1 0,6-1 0,-1 1 0,3 1 0,2-1 0,0-3 0,0 0 0,0-1 0,12 0 0,3-1 0,4-4 0,3-5 0,2 2 0,6-2 0,0-2 0,1-1 0,4-2 0,1-2 0,-2-1 0,-2-2 0,-2-14 0,1 2 0</inkml:trace>
  <inkml:trace contextRef="#ctx0" brushRef="#br0" timeOffset="11330">8561 1726 12287,'-10'0'0,"0"0"0,7 0 0,-11 0 0,13-7 0,1 5 0,10-3 0,3 4 0,-3 1 0,0 0 0,2 0 0,2 0 0,1 0 0,0 0 0,0 0 0,1 6 0,-1 3 0</inkml:trace>
  <inkml:trace contextRef="#ctx0" brushRef="#br0" timeOffset="12246">669 2273 12287,'7'-22'0,"-3"9"0,6-8 0,5 8 0,5-6 0,-1 8 0,-2 5 0,-2 0 0,0 1 0,0 1 0,1 3 0,-1 2 0,0 4 0,0 5 0,0 4 0,-1 1 0,-4 0 0,2 1 0,-7 1 0,-2 3 0,4 2 0,-2 3 0,-2-3 0,-1 0 0,-4-5 0,-1 3 0,-2-3 0,2-2 0,-4 1 0,2-1 0,0-2 0,-2-3 0,5-1 0,-4-6 0,-1 2 0,3 0 0,-6-5 0,7-1 0,-2-4 0,3-6 0,2-2 0,0-2 0,0 0 0,0-1 0,0 1 0,0 0 0,2 0 0,3-1 0,-2 1 0,6 0 0,-1 0 0,1 0 0,1 1 0,5 2 0,0 2 0,0-2 0,6 6 0,-1-1 0,-1 2 0,-3 0 0,5 0 0,-1 6 0,-1 4 0,-4 4 0,-5 8 0,-5 1 0,-3 3 0,-2 4 0,0-3 0,0 0 0,0 0 0,0 5 0,0-3 0,0 1 0,0 0 0,0-6 0,0 3 0,0-7 0</inkml:trace>
  <inkml:trace contextRef="#ctx0" brushRef="#br0" timeOffset="12946">1384 2547 12287,'-15'0'0,"0"0"0,6 0 0,9-5 0,10 0 0,6 1 0,4 3 0,-1 1 0,4 0 0,-1 0 0,-3 0 0,3-5 0,0 0 0,0 1 0,0 3 0,-2-6 0,-5-2 0,0 1 0,-5-1 0,-1 4 0,-2-5 0,-2-3 0,-5-2 0,0-1 0,0 1 0,-7 0 0,-3 0 0,-4 1 0,-1 4 0,0-3 0,0 4 0,-1-1 0,1 0 0,0 6 0,0-2 0,0 1 0,-1 0 0,1-1 0,0 6 0,0 0 0,0 0 0,-1 2 0,3 3 0,1 4 0,2-1 0,5 6 0,-4-4 0,1 3 0,-1 2 0,6 1 0,-2-1 0,3 0 0,2 0 0,2 1 0,1-1 0,4 0 0,2 0 0,1-5 0,5-1 0,0-1 0,0 1 0,2-6 0,2 2 0,1-3 0,-1-2 0,-1 0 0,1 0 0,1-2 0,-1-3 0,-2-2 0,-2-6 0,0-1 0,0-3 0,-5-3 0,-1 0 0,-2-6 0,-4-2 0,4-4 0,-2-4 0,-2-3 0,-1 0 0,-2-10 0,0 4 0,0-3 0,0 1 0,0 3 0,0 2 0,0 5 0,0 5 0,0 0 0,0 11 0,0 3 0,0 9 0,0 9 0,0 7 0,-2 8 0,-1 0 0,-2 1 0,-5 4 0,3 2 0,0 2 0,0 3 0,1 1 0,2 4 0,-1 2 0,2 2 0,1-3 0,2 6 0,0 0 0,0 3 0,0 4 0,2-9 0,1 7 0,4-3 0,1-2 0,2-11 0,6 3 0,-1-4 0,0 3 0</inkml:trace>
  <inkml:trace contextRef="#ctx0" brushRef="#br0" timeOffset="13495">2038 2319 12287,'0'-15'0,"-2"-1"0,-3 1 0,4 0 0,-5 0 0,12 5 0,4 1 0,3 2 0,2 4 0,1 1 0,-1 2 0,0 0 0,0 0 0,0 0 0,1 0 0,-1 0 0,0 0 0,-5 0 0,0 0 0,-8 0 0,-2 0 0,-7 0 0,-8 2 0,0 3 0,-7-3 0,0 5 0,3-1 0,-1-2 0,8 4 0,-3 1 0,0-1 0,-4 2 0,9 5 0,-3 1 0,-3-1 0,3 0 0,1 0 0,4 0 0,1 1 0,0 4 0,4 2 0,-2 0 0,1 0 0,4 3 0,5-3 0,5 0 0,4 0 0,1-2 0,0-4 0,1-1 0,-1 0 0,5-2 0,2-1 0,0-3 0,0-2 0,-2-2 0,-5-5 0,1 0 0,-8-2 0,-3-3 0,-3-4 0,-4-4 0,-3 3 0,2-2 0,-7 7 0,-2 1 0,-2 3 0,-6 1 0,0 0 0,1 0 0,2 0 0,2 0 0,-2 0 0,0 1 0,2 5 0,-2-3 0,10 5 0,1 1 0,-1-1 0,2-4 0,5 9 0,0-4 0</inkml:trace>
  <inkml:trace contextRef="#ctx0" brushRef="#br0" timeOffset="14246">2008 2243 12287,'-16'0'0,"8"-7"0,-6 5 0,14-4 0,0 6 0,7 0 0,10 0 0,3 0 0,6 0 0,4 0 0,4 0 0,3 0 0,2 0 0,0 0 0,3 0 0,-3 0 0,-2 0 0,-1 0 0,-6 0 0,-1 0 0,-4 0 0,-3 0 0,-7 0 0,0 0 0,-6 1 0,-4 4 0,-3 6 0,-2 2 0,-2 2 0,-3 0 0,-4-1 0,-4-2 0,1-2 0,2 2 0,-5 0 0,-6-1 0,3-2 0,1-2 0,3-1 0,1-2 0,-2 1 0,3 0 0,-8-5 0,4-2 0,6-3 0,4-3 0,7-8 0,4 1 0,-1 0 0,6 0 0,2 0 0,1-1 0,2 3 0,1 1 0,-1 2 0,0 7 0,0-2 0,0 3 0,1 2 0,-1 0 0,0 2 0,0 3 0,0 5 0,-1 3 0,-2 4 0,-4 2 0,-1 1 0,3 5 0,-5-3 0,-1 0 0,-4 2 0,-6 0 0,-2-4 0,-9 2 0,-3-5 0,-2 5 0,-5-10 0,2-2 0,-3-2 0,1 2 0,2-5 0,5-1 0,3-3 0,-3-1 0,-1 0 0,3 0 0,3-6 0,3-3 0,3-1 0,3 0 0,0 5 0,6-5 0,2 1 0,3-1 0,5 5 0,4-2 0,3 2 0,1 2 0,3 1 0,4 2 0,-3 2 0,0 1 0,0 2 0,3 7 0,-3-2 0,0 4 0,0 1 0,3 0 0,-4 0 0,-3 2 0,-1 4 0,-3-5 0,-2 5 0,-4-4 0,-1-2 0,3 0 0,-3 0 0,1 0 0,2 1 0,5-1 0</inkml:trace>
  <inkml:trace contextRef="#ctx0" brushRef="#br0" timeOffset="14638">2798 2395 12287,'-5'-15'0,"0"-1"0,0-5 0,3 4 0,-3-4 0,4 11 0,-6 10 0,7 10 0,0 4 0,0 1 0,0 5 0,2 2 0,1 0 0,2 0 0,2 4 0,-4-6 0,2 0 0,-1 2 0,-1-5 0,0 5 0,2-2 0,-1 0 0,-2 1 0,-2-4 0,0 1 0,0 3 0,0-1 0,6-5 0,3 0 0</inkml:trace>
  <inkml:trace contextRef="#ctx0" brushRef="#br0" timeOffset="15311">2570 2319 12287,'10'0'0,"0"0"0,2 0 0,2-5 0,3 0 0,3 1 0,5 3 0,4 1 0,3 0 0,4 0 0,4 0 0,4 0 0,3 0 0,2 0 0,2 0 0,3 0 0,-7 0 0,-4 0 0,-4 0 0,-6 1 0,-7 4 0,-11-1 0,-12 6 0,-6 2 0,-6-5 0,-7-1 0,-3-1 0,-1 0 0,-6 6 0,4-5 0,-1 3 0,-4 1 0,-2-2 0,4 6 0,1-6 0,2 1 0,-3 4 0,4-4 0,3 1 0,1 0 0,3-5 0,3 4 0,2-1 0,2 0 0,-1-3 0,8 6 0,-2-8 0,12 4 0,4-2 0,5 0 0,2 2 0,7-4 0,-3 2 0,2-2 0,2 4 0,1 0 0,-1 0 0,-4-1 0,2 1 0,-7-3 0,-1 1 0,-2 7 0,-10-11 0,-7 4 0,-7-3 0,-8-2 0,1-7 0,4-3 0,5-3 0,3-3 0,2 1 0,0 0 0,0 0 0,0-2 0,0-2 0,0-1 0,0 1 0,5 3 0,2-1 0,0-2 0,1-1 0,1 1 0,-4 7 0,3 2 0,-1-2 0,5 6 0,-2-1 0,3 0 0,8 5 0,-1-1 0,-1 5 0,-1 4 0,2 3 0,-3 3 0,4 6 0,-4 3 0,-2-3 0,-5 1 0,-2-1 0,-1 3 0,-2-1 0,-5-5 0,0 0 0,0 1 0,-2-1 0,-1 0 0,-4 0 0,-1-1 0,-4-4 0,-1 2 0,-3-7 0,1 0 0,0-5 0,5-2 0,0-3 0,6-3 0,-1-8 0,4 1 0,2 2 0,4 3 0,4-4 0,6 6 0</inkml:trace>
  <inkml:trace contextRef="#ctx0" brushRef="#br0" timeOffset="15928">3939 2380 12287,'-9'-24'0,"-3"2"0,7 7 0,0 6 0,5 4 0,0 10 0,0 6 0,0 4 0,0 3 0,0 4 0,0 2 0,0-5 0,0 3 0,0-1 0,0 5 0,0 1 0,0 0 0,0-3 0,0-3 0,0 7 0,0-5 0,0 1 0,0-4 0,0 2 0,0-2 0,0-1 0,0-2 0,0-2 0,2-1 0,3-4 0,4 2 0,6-7 0,0-2 0,0-1 0,0-4 0,2-1 0,2-4 0,1-2 0,7-1 0,-3-5 0,-1 2 0,-2 2 0,1-2 0,-4 3 0,-3-4 0,-3-1 0,-7 1 0,4 3 0,-2 1 0,-4-2 0,-8-2 0,-5 1 0,-4 1 0,-1 2 0,-5 5 0,-2-4 0,-2 2 0,1 2 0,-5 5 0,3 0 0,-2 0 0,3 0 0,1 0 0,1 0 0,3 0 0,2 7 0,2 2 0,0 6 0</inkml:trace>
  <inkml:trace contextRef="#ctx0" brushRef="#br0" timeOffset="16253">4349 2501 12287,'0'-22'0,"0"-3"0,0 3 0,0-2 0,0 4 0,0-2 0,0-3 0,0 3 0,0 15 0,0 7 0,0 9 0,0 9 0,0 4 0,2 2 0,3 3 0,-3 2 0,3 1 0,-2 0 0,2 1 0,-3-1 0,3 1 0,-3-3 0,-2-2 0,0 1 0,0-5 0,0 0 0,0 0 0,0-2 0,0-5 0,0 0 0,0 0 0,0 1 0,-7-1 0,-1 0 0</inkml:trace>
  <inkml:trace contextRef="#ctx0" brushRef="#br0" timeOffset="16995">3893 2380 12287,'-34'-10'0,"6"1"0,4 2 0,4-4 0,15 9 0,10-3 0,13 3 0,9 2 0,10 0 0,4 2 0,3 1 0,2 2 0,4 0 0,4-5 0,4 2 0,4 3 0,2-3 0,-1 3 0,0-4 0,-3-1 0,8 6 0,-12-1 0,-7 0 0,-10 1 0,-6-4 0,-12 5 0,-3-2 0,-1 0 0,-3 2 0,-4-2 0,-4-3 0,-7 6 0,-4-5 0,-5 2 0,1 6 0,-1-5 0,-2 3 0,0-4 0,1 3 0,0-1 0,0-4 0,2 4 0,-1 0 0,-2 1 0,4-4 0,-2 1 0,-1-3 0,-4-2 0,5-2 0,0-3 0,7-4 0,-2-6 0,3 0 0,2 5 0,0 0 0,0-2 0,2 3 0,3 1 0,5 1 0,3 4 0,4-1 0,2 1 0,3-2 0,1 2 0,-2 1 0,2 4 0,-1 1 0,-3 2 0,3 7 0,-2-2 0,-1 4 0,-9 1 0,-5 0 0,-3 0 0,-2 0 0,-6 1 0,-2-1 0,-4 0 0,-5 0 0,-3 4 0,0-1 0,-4-2 0,0-3 0,-4 4 0,4-9 0,0 1 0,4-4 0,-2 2 0,2-2 0,0-2 0,-2-1 0,5-2 0,-4 0 0,5 0 0,0 0 0,3-2 0,1-1 0,4-4 0,1-1 0,2 2 0,5-4 0,1 7 0,5-2 0,4 3 0,10 2 0,5 0 0,2 0 0,-1 0 0,7 2 0,-2 1 0,-1 4 0,-3 1 0,2 1 0,-4 3 0,2-2 0,-1 2 0,1-4 0,-7 2 0,-1 0 0,-2-1 0,-2 4 0,0-2 0,0 2 0,-6-3 0,-4 0 0,-4-5 0,-1 6 0,0-8 0,0 4 0</inkml:trace>
  <inkml:trace contextRef="#ctx0" brushRef="#br0" timeOffset="17294">4669 2319 12287,'15'-25'0,"0"-1"0,0 1 0,2 8 0,2-2 0,1-1 0,5 0 0,-4 5 0,-3-1 0,-1 1 0,-2 2 0,-1 1 0,-4 2 0,2 0 0,-7-6 0,-5 6 0,-7 2 0,-1-1 0,-4 1 0,-2 3 0,-1-5 0,0 0 0,0 1 0,-2-3 0,-2 6 0,-1-1 0,1 0 0,-3 0 0,2 4 0,2-2 0,1 1 0,1 3 0,1 1 0,0 0 0,7 1 0,1 4 0,0 6 0,5 2 0,-4 2 0</inkml:trace>
  <inkml:trace contextRef="#ctx0" brushRef="#br0" timeOffset="17527">4821 2395 12287,'-16'-2'0,"1"-3"0,5 3 0,0-3 0,-2 4 0,5 1 0,2 0 0,10 0 0,6 0 0,2 0 0,9 1 0,3 3 0,4 1 0,2-2 0,4-1 0,0-2 0,1 0 0,1 0 0,-6 0 0,1 0 0,-5 0 0,-2 7 0,5 1 0</inkml:trace>
  <inkml:trace contextRef="#ctx0" brushRef="#br0" timeOffset="18694">5475 2653 12287,'0'-15'0,"0"5"0,0 0 0,1 7 0,4-3 0,5 5 0,4 1 0,-4 0 0,-1 1 0,-3 5 0,4 2 0,-4 7 0,-1 0 0,-5 1 0,0-1 0,-5-5 0,-2-2 0,0 1 0,0-1 0,-3-3 0,3 4 0,-1-2 0,-1-1 0,-2-2 0,0 1 0,6 0 0,-5-5 0,2-2 0,-2-3 0,5-5 0,3-4 0,2-1 0,0 0 0,2 0 0,1 0 0,4 1 0,1 4 0,7-4 0,6 6 0,-1-2 0,2 0 0,0 6 0,5-1 0,-2 2 0,2-2 0,2 3 0,0-3 0,-2 3 0,-2 2 0,-6 7 0,1 2 0,-3 1 0,-2 0 0,0 0 0,-1 5 0,-4 0 0,2 1 0,-7-1 0,-2 0 0,-1 0 0,-2 0 0,0 1 0,-5-1 0,0 0 0,-7-7 0,5-2 0,-3-12 0,3 3 0,7-7 0,0-2 0,0-1 0,0-3 0,0 1 0,0 0 0,0 0 0,0 0 0,2-2 0,1-2 0,2-1 0,6-6 0,-6 5 0,0-3 0,1-3 0,-4 5 0,3 2 0,-3 3 0,-2 2 0,0-1 0,0 1 0,0 0 0,-7 6 0,-3 4 0,-4 4 0,-1 1 0,-5 0 0,0 0 0,-1 0 0,0 0 0,2 0 0,-5 0 0,2 0 0,4 0 0,-4-5 0,0 0 0,0 1 0,0 2 0,2 2 0,4-1 0,1-4 0,7 3 0,3-5 0,11 7 0,10 0 0,7 0 0,6 0 0,3 0 0,2 0 0,1 0 0,6 5 0,-4 0 0,0 0 0,0 2 0,4-5 0,-4 5 0,0-2 0,0 0 0,2 2 0,-7-4 0,-5 2 0,-3-2 0,-4-1 0,-4-2 0,-1 0 0,-7 0 0,-3 0 0,-10 0 0,2 0 0,-7 0 0,5 0 0,-4 2 0,2 3 0,2-2 0,4 7 0,-3 2 0,-1 2 0,0-4 0,5 0 0,0 2 0,0 1 0,0 9 0,-1 2 0,-5 0 0,5 3 0,-4-7 0,3-2 0,2-1 0,0 4 0,0 1 0,0 0 0,0 0 0,0-2 0,0-5 0,2 0 0,3 0 0,-4 1 0,6-1 0,0 0 0,3 0 0,-1-5 0,1-1 0,2-2 0,-4-2 0,2-5 0,0-2 0,5-3 0,-6 2 0,-4-8 0,-3 0 0,3-3 0,0-1 0,-2 0 0,-1-1 0,-2 1 0,0 0 0,-7-7 0,-1-2 0</inkml:trace>
  <inkml:trace contextRef="#ctx0" brushRef="#br0" timeOffset="18972">6159 2456 12287,'-9'-10'0,"4"-1"0,4 6 0,1-5 0,1 7 0,4-2 0,6 3 0,2 2 0,2 0 0,0 0 0,1 0 0,4 0 0,0 0 0,-1 0 0,-2 0 0,-2 0 0,0 0 0,0 2 0,0 3 0,7-3 0,2 4 0</inkml:trace>
  <inkml:trace contextRef="#ctx0" brushRef="#br0" timeOffset="19213">6874 2608 12287,'0'-9'0,"1"-3"0,4 7 0,2 2 0,5 8 0,-2 5 0,-7 4 0,2 1 0,-3 0 0,-2 0 0,0 1 0,0-1 0,0 0 0,-7 0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8:58.9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153 290 12287,'2'-11'0,"3"1"0,3 0 0,7-3 0,1 1 0,-1 2 0,0 6 0,2-1 0,1 4 0,3 1 0,4-5 0,-3-1 0,0 3 0,0 1 0,0 2 0,-3 2 0,1 1 0,-2 3 0,-1 0 0,-1-1 0,-1 5 0,-2-1 0,-1-1 0,-2-1 0,-5 3 0,4-3 0,-3 1 0,0-2 0,-6 4 0,0-7 0,-6 6 0,0-6 0,-3 2 0,-3-2 0,4-1 0,-2 0 0,-2 1 0,-1 2 0,-3 2 0,1-4 0,0 4 0,0 2 0,1-4 0,2 5 0,2 0 0,-2-2 0,1 6 0,-1-6 0,2 2 0,-2 1 0,3-1 0,1 5 0,1 0 0,0 0 0,4 1 0,-2-1 0,0 0 0,5 0 0,0 0 0,0-6 0,0-2 0</inkml:trace>
  <inkml:trace contextRef="#ctx0" brushRef="#br0" timeOffset="183">199 426 12287,'0'-15'0,"-5"0"0,-1 0 0,1 5 0,5 0 0,0 6 0,2-3 0,3 7 0,4 2 0,-1 3 0,6-1 0,-4 4 0,3 0 0,2 1 0,1 1 0,6 5 0,1 0 0</inkml:trace>
  <inkml:trace contextRef="#ctx0" brushRef="#br0" timeOffset="649">533 214 12287,'0'-16'0,"5"1"0,0 0 0,0 0 0,-3 1 0,3 4 0,-3 5 0,5 10 0,-2 7 0,0 7 0,0-1 0,-5 7 0,0 2 0,0 2 0,0 7 0,0 1 0,0 2 0,0 3 0,0-3 0,0 1 0,0 1 0,0-2 0,0-2 0,0-7 0,-2 1 0,-3-1 0,3-6 0,-3-4 0,4-3 0,1-9 0,-7-1 0,5-7 0,-5 0 0,7 0 0,-1-7 0,-4-3 0,3-3 0,-5-1 0,2 2 0,0 2 0,-5 5 0,3-3 0,-1 1 0,-4 4 0,-2-4 0,-1 2 0,0 1 0,0 3 0,-2 1 0,-2 0 0,-1 0 0,0 5 0,4 0 0,1 0 0,0 2 0,-2-6 0,-1 4 0,-3-1 0,3 1 0,1-3 0,2 3 0,-1-4 0,1-1 0,0-1 0,0-3 0,1-2 0,4-3 0,-3-1 0,4-7 0,-1-2 0,0-1 0,6-5 0,-1 5 0,4-1 0,1-1 0,6 5 0,3-4 0,6 5 0</inkml:trace>
  <inkml:trace contextRef="#ctx0" brushRef="#br0" timeOffset="1116">868 442 12287,'-16'-7'0,"1"-3"0,0 3 0,5-5 0,0 7 0,5 0 0,-5 5 0,6 7 0,-1 3 0,3 3 0,2 3 0,0 1 0,0 1 0,2 2 0,3-1 0,-1 3 0,4-2 0,-1-1 0,-4-2 0,-1 5 0,0 1 0,3 1 0,-4-2 0,4-7 0,-3 0 0,-2-6 0,0-9 0,0-12 0,0-5 0,0-3 0,0-12 0,0 0 0,0-4 0,0-1 0,0-10 0,0-1 0,0-2 0,0-3 0,2-1 0,3 5 0,5 4 0,3 1 0,3 3 0,1 11 0,3 3 0,5 6 0,4 3 0,3 13 0,2 1 0,1 3 0,4 7 0,-5 5 0,-4 2 0,-1 2 0,3 1 0,-8-1 0,-1 0 0,-2 0 0,-4 5 0,-2 1 0,0 6 0,0-4 0</inkml:trace>
  <inkml:trace contextRef="#ctx0" brushRef="#br0" timeOffset="1682">807 426 12287,'-15'0'0,"-1"0"0,-6 0 0,7-1 0,0-4 0,3 3 0,12-3 0,5 3 0,16 2 0,6 0 0,6 0 0,1 0 0,7-1 0,-1-3 0,-1-1 0,3 0 0,-4 3 0,-1-1 0,0-2 0,-2 0 0,-4 5 0,-3 0 0,-2 0 0,-4 0 0,-7 0 0,-7 2 0,-2 3 0,-5-2 0,-1 7 0,0 2 0,0-5 0,-7 6 0,6-4 0,-6 4 0,0-3 0,6 4 0,-6-4 0,0 4 0,0-4 0,-5-2 0,2-1 0,0 3 0,-5-5 0,0-2 0,0-8 0,6-3 0,4-7 0,3 0 0,2-1 0,0 1 0,2 5 0,3 2 0,5 1 0,4 3 0,1 3 0,0 1 0,0 0 0,1 0 0,-1 1 0,2 6 0,1 7 0,3 4 0,-3 8 0,-8-4 0,-3 1 0,0 4 0,-6 2 0,3 0 0,-8-2 0,-6-2 0,-5-6 0,-3 1 0,-4-3 0,-2-2 0,-1-1 0,-6-4 0,2-5 0,4-4 0,-4-1 0,4-1 0,-2-3 0,2-1 0,3-8 0,7-1 0,-1-4 0,1-1 0,7-5 0,3-1 0,3-4 0,2-1 0,13 0 0,4-1 0</inkml:trace>
  <inkml:trace contextRef="#ctx0" brushRef="#br0" timeOffset="1798">1233 457 12287,'13'-2'0,"-1"-1"0,-2-2 0,0 0 0,5 5 0,1-2 0,-1-3 0,2 3 0,3-3 0,4 3 0,-1 2 0,13-6 0,-4-3 0</inkml:trace>
  <inkml:trace contextRef="#ctx0" brushRef="#br0" timeOffset="2499">1704 791 12287,'10'0'0,"0"-1"0,2-4 0,-3-2 0,1-7 0,0 1 0,-2-4 0,6-8 0,-4-2 0,2-6 0,-2-2 0,2-7 0,-6 1 0,1-1 0,0 1 0,3 1 0,-5 6 0,-1 4 0,-3 1 0,4 4 0,0 9 0,-1 1 0,-4 7 0,-5 3 0,-4 5 0,1 5 0,-6 3 0,4 7 0,-3 1 0,-3-1 0,1 7 0,0 3 0,0 6 0,0 4 0,1 2 0,2 5 0,4-3 0,1-2 0,2 4 0,5-4 0,0-1 0,0-4 0,7 5 0,3-10 0,5-2 0,5-1 0,2-5 0,4-9 0,9 3 0,-3-4 0</inkml:trace>
  <inkml:trace contextRef="#ctx0" brushRef="#br0" timeOffset="3066">2099 776 12287,'-15'0'0,"0"-7"0,0 6 0,0-6 0,-1 7 0,8 0 0,3 5 0,10 0 0,3 0 0,8-5 0,-1 0 0,0 0 0,0 0 0,0 0 0,1 0 0,-1 0 0,-5-5 0,0-2 0,2-1 0,0-2 0,-1-5 0,0-1 0,-8 6 0,2 0 0,-3-2 0,-2-1 0,0-2 0,0-1 0,0 1 0,-5 5 0,-2 0 0,-1-2 0,2 5 0,-4 2 0,-2 4 0,-1 1 0,3 0 0,0 0 0,-2 1 0,-2 4 0,-1 2 0,0 5 0,0-2 0,0 2 0,-1 0 0,1-1 0,2 0 0,2 0 0,-2 3 0,4 1 0,1 0 0,1-4 0,7-1 0,0 1 0,2-4 0,3-2 0,7-3 0,6-2 0,-1 0 0,5 0 0,-1 0 0,-1 0 0,5-5 0,-5-2 0,-1-1 0,-2-1 0,-4-3 0,-1 4 0,-2 1 0,-6 0 0,1 2 0,2 2 0,-2-7 0,0 8 0,-5 2 0,0 7 0,0 8 0,0 0 0,0 1 0,0 0 0,0 3 0,0 1 0,1 1 0,3-6 0,1 0 0,7-5 0,-2 0 0,3 0 0,3 6 0</inkml:trace>
  <inkml:trace contextRef="#ctx0" brushRef="#br0" timeOffset="3532">2464 685 12287,'0'-8'0,"-1"-4"0,-4 7 0,3-7 0,-5 3 0,7 3 0,-2 4 0,-1 7 0,-2 3 0,0 3 0,5 4 0,0 0 0,2-5 0,1 0 0,2 2 0,7 0 0,-2 0 0,3-2 0,3-7 0,-1 2 0,0-3 0,0-2 0,1 0 0,-1 0 0,0-2 0,0-3 0,0 2 0,-1-7 0,-2 0 0,-2 1 0,-2-4 0,2 2 0,2-2 0,-7-2 0,0 8 0,-5 7 0,-1 7 0,-3 8 0,-1 0 0,2 0 0,-4 7 0,2 2 0,0 1 0,-2 1 0,6-1 0,-5 5 0,3 1 0,-2-1 0,3-1 0,-4 0 0,0-2 0,1 0 0,-5 3 0,4-10 0,-1-1 0,0-2 0,-5-4 0,2-1 0,-3-3 0,-3-3 0,-1 0 0,-1-6 0,-2-2 0,1-3 0,-3-4 0,0-8 0,0-1 0,0-2 0,2-7 0,6 3 0,2-1 0,2-1 0,7 6 0,-2-4 0,5 2 0,5 4 0,10 1 0,9 2 0</inkml:trace>
  <inkml:trace contextRef="#ctx0" brushRef="#br0" timeOffset="3981">2738 807 12287,'7'-9'0,"1"2"0,7 7 0,1 0 0,-1 0 0,0 0 0,2 0 0,1 0 0,3 0 0,4 2 0,-5 1 0,-1 3 0,-2-3 0,-2-1 0,0-2 0,0 0 0,1 0 0,-6-5 0,-2-2 0,-1-2 0,-2-1 0,-5-5 0,0 0 0,-2 1 0,-3 4 0,2 2 0,-7 4 0,-2-1 0,4 0 0,-3 5 0,0 0 0,-3 0 0,4 0 0,0 0 0,-2 0 0,-2 0 0,-1 2 0,0 3 0,0 3 0,0 1 0,1 4 0,2-3 0,4 4 0,1 1 0,-3 0 0,5 1 0,1-1 0,3 0 0,2 0 0,5 0 0,4-1 0,3-4 0,2 4 0,2-6 0,2 2 0,1 0 0,7-6 0,-1 1 0,1-4 0,-2-1 0,4 0 0,-4-1 0,4-3 0,1-1 0,1-13 0,-1 1 0</inkml:trace>
  <inkml:trace contextRef="#ctx0" brushRef="#br0" timeOffset="4532">3255 761 12287,'0'-15'0,"2"1"0,3 4 0,-4 3 0,6 14 0,-7 3 0,0 4 0,0 1 0,0 0 0,0 0 0,0 1 0,0-1 0,0 0 0,0 0 0,0 0 0,0 1 0,0-1 0,0-3 0,0-7 0,0-2 0,0-13 0,0-2 0,0-1 0,0-4 0,0-2 0,2-1 0,3 1 0,-3 2 0,3 2 0,-4 0 0,-1 0 0,0 0 0,0-1 0,0 1 0,0 0 0,0 0 0,0 6 0,0 3 0,7 19 0,2-10 0,6 9 0,0-3 0,2-8 0,1 4 0,3-3 0,-3-2 0,-1 0 0,0 0 0,2 0 0,1 0 0,0 0 0,-3 0 0,2 0 0,1 0 0,0 0 0,-4-2 0,-1-3 0,0 4 0,0-4 0,-8 3 0,-7 2 0,-9 0 0,-4 0 0,-4 0 0,-2 0 0,-1 0 0,0 5 0,5 2 0,-1 1 0,1 4 0,5 0 0,2 0 0,1-2 0,4 2 0,1 1 0,2 4 0,2 0 0,3-2 0,3 4 0,9-9 0,2 3 0,1 3 0,7-6 0,-2-2 0,4-1 0,1-2 0,1-5 0</inkml:trace>
  <inkml:trace contextRef="#ctx0" brushRef="#br0" timeOffset="5248">4167 655 12287,'-8'-16'0,"3"1"0,3 0 0,0 5 0,-1 0 0,-2-2 0,-2 5 0,2 2 0,3 5 0,-3 5 0,4 5 0,1 4 0,0 1 0,0 2 0,0 3 0,0-3 0,0 5 0,0-2 0,0 1 0,0 4 0,0-5 0,0 0 0,0 2 0,0-5 0,0 4 0,0-5 0,0 0 0,0-6 0,0 0 0,0 2 0,0-5 0,5-7 0,0-12 0,-2-7 0,-1-6 0,-2-4 0,0-1 0,0-2 0,0-4 0,5-3 0,0-6 0,-2-3 0,-1-2 0,0-1 0,3-3 0,5 7 0,4 3 0,1 3 0,2 11 0,1 3 0,3 6 0,9 8 0,-1 13 0,1 1 0,4 5 0,5 2 0,-2 9 0,0 1 0,0 3 0,4 4 0,-6-3 0,-3 0 0,-5 0 0,2 5 0,-5-3 0</inkml:trace>
  <inkml:trace contextRef="#ctx0" brushRef="#br0" timeOffset="5915">4030 670 12287,'-25'-5'0,"0"0"0,-7 0 0,22 3 0,-1-3 0,10 3 0,6-3 0,5 3 0,3 2 0,9 0 0,5 0 0,7 0 0,7 0 0,3 0 0,1 0 0,1 0 0,0 0 0,4 0 0,1 0 0,-4 0 0,-5 0 0,1 0 0,-8 0 0,-1 0 0,-10 2 0,-9 3 0,-13 2 0,-14 3 0,-5-3 0,-3 0 0,-6-6 0,4 6 0,0-2 0,0 0 0,-3 7 0,3-4 0,0 1 0,0-4 0,2 3 0,5 1 0,-1-1 0,1-3 0,5 2 0,2 0 0,1 1 0,2-3 0,6 4 0,5-2 0,7 3 0,7-4 0,1 1 0,1 0 0,-4 0 0,6-4 0,-2 2 0,-4-1 0,-1 2 0,-2-1 0,1-1 0,-1 3 0,0-2 0,-6 0 0,-4-5 0,-9-2 0,-3-1 0,-1-2 0,5-7 0,-4 2 0,2-4 0,0-1 0,0 0 0,5-1 0,0 1 0,0 0 0,1 0 0,3 0 0,1-1 0,7 3 0,-2 1 0,3 4 0,2 1 0,1-3 0,-1 5 0,0 1 0,0 3 0,2 1 0,2 1 0,1 3 0,-1 1 0,-2 7 0,-2-2 0,0 3 0,0 2 0,0 1 0,-1-1 0,-2 0 0,-2 0 0,-7 0 0,2 1 0,-3-1 0,-4 0 0,-3-1 0,-5-4 0,-3-4 0,-3-6 0,1 0 0,0 0 0,5 0 0,0 0 0,0-1 0,1-4 0,2 1 0,7-6 0,0-2 0,0 4 0,2-2 0,3-2 0,4-2 0,13-1 0,1 0 0</inkml:trace>
  <inkml:trace contextRef="#ctx0" brushRef="#br0" timeOffset="6131">4776 700 12287,'-16'-8'0,"3"-1"0,3 4 0,-4 4 0,14-6 0,2 7 0,11 0 0,9 0 0,9 0 0,1 0 0,3 0 0,4 0 0,7 0 0,-2 0 0,-4 0 0,-3 0 0,-4 0 0,-1 0 0,-2 0 0,-3 0 0,-5 0 0,2 0 0</inkml:trace>
  <inkml:trace contextRef="#ctx0" brushRef="#br0" timeOffset="6730">5034 700 12287,'-15'0'0,"5"0"0,0 0 0,-1 0 0,-4 0 0,7 2 0,3 3 0,-2 3 0,2 8 0,2-1 0,1 0 0,2 0 0,0 0 0,0 1 0,0-1 0,0 0 0,0 0 0,0 0 0,0 1 0,0-1 0,7-2 0,3-2 0,3-5 0,2-6 0,1 0 0,-1 0 0,2-1 0,1-3 0,3-3 0,-3-1 0,-3 3 0,-3-4 0,-2 1 0,2 0 0,-5 3 0,-2-6 0,-3 6 0,-4-3 0,-3 1 0,-5 4 0,-4 1 0,-1 2 0,0 0 0,0 0 0,-1 0 0,1 0 0,0 0 0,0 0 0,5 0 0,0 0 0,-2 0 0,5 0 0,2 0 0,10 0 0,5 0 0,9-2 0,1-1 0,0-2 0,2 2 0,0 1 0,4 2 0,-4 0 0,-1 0 0,-4 0 0,4 2 0,-4 1 0,-2 2 0,-2 7 0,-3-2 0,-5 3 0,-3 3 0,-4-1 0,-3 0 0,-5 0 0,-3 0 0,-4 1 0,-2-3 0,-1-3 0,-5 4 0,4-4 0,3 2 0,1-2 0,2 2 0,-1-7 0,1-2 0,0 6 0,8-8 0,7 4 0,9-3 0,4-2 0,9-2 0,4-1 0,2-2 0,3 2 0,-3 1 0,-1 2 0,-1 0 0,1 0 0,0 2 0,0 1 0,-3 4 0,-2 1 0,-2 2 0,-5 6 0</inkml:trace>
  <inkml:trace contextRef="#ctx0" brushRef="#br0" timeOffset="7065">5293 1141 12287,'-16'-7'0,"6"1"0,0-4 0,0 3 0,0 8 0,1 5 0,3 5 0,2 8 0,3-1 0,1 6 0,0 0 0,0-1 0,-6 1 0,1 3 0,0-3 0,-1-2 0,2 3 0,-4-5 0,-1-1 0,1-2 0,-2-2 0,-7 0 0,-2-1 0,-1-4 0,-2-3 0,2-7 0,-4 0 0,0 0 0,-4-2 0,2-3 0,-1-5 0,2-4 0,-2-1 0,8 0 0,4-2 0,3-3 0,9 3 0,0-3 0,6 3 0,7 1 0,5 6 0,6 2 0,6 1 0,6 4 0,1 1 0,7 2 0,1 0 0,2 0 0,2 7 0,-1 3 0,1 5 0,-1 5 0,-6-3 0,-2 5 0,-3-1 0,-3-1 0,1 7 0,-10-4 0,1 1 0,-4 5 0,3-5 0</inkml:trace>
  <inkml:trace contextRef="#ctx0" brushRef="#br0" timeOffset="8413">1 1537 12287,'15'0'0,"0"0"0,1 0 0,0 0 0,3 0 0,1 0 0,7 0 0,-1 0 0,2 0 0,3 0 0,-6 0 0,-1 0 0,-2 0 0,-4 0 0,-1 0 0,-2 0 0,-8 5 0,-7 1 0,-8 3 0,-6 3 0,-6-4 0,-2 2 0,-2 0 0,-3-1 0,4 3 0,-1-6 0,2 3 0,3 3 0,-3-6 0,2 1 0,2-2 0,1 0 0,7 5 0,1-3 0,1 0 0,-1 0 0,6-1 0,-2 0 0,3 4 0,4-2 0,3 1 0,5-1 0,4 0 0,1-2 0,0 2 0,0-1 0,0-4 0,2 4 0,2 0 0,1 1 0,0-5 0,-4 3 0,-1-5 0,-5-1 0,0 0 0,-7 0 0,4-1 0,-7-5 0,-1-2 0,-5 0 0,5-6 0,-4 4 0,3-4 0,2-1 0,0 0 0,0 0 0,0 0 0,0-1 0,0 1 0,0 0 0,0 0 0,5 0 0,2 1 0,0 2 0,-1 2 0,6 7 0,0-2 0,5 3 0,3 2 0,6 0 0,-5 0 0,1 2 0,0 3 0,0 3 0,-3 7 0,1 1 0,-1-1 0,-2 0 0,-4 0 0,-3 0 0,-5 1 0,-3 4 0,-2 0 0,0-1 0,-2-2 0,-3-2 0,-5-2 0,-3-3 0,-2-3 0,-1-7 0,1 0 0,0 0 0,1-1 0,4-5 0,3 3 0,7-7 0,0-2 0,0-1 0,2-3 0,3 3 0,5 3 0,4-4 0,1 4 0,0-3 0,7-3 0,2 1 0</inkml:trace>
  <inkml:trace contextRef="#ctx0" brushRef="#br0" timeOffset="8629">731 1643 12287,'0'-10'0,"-2"1"0,-3 3 0,3-6 0,-3 2 0,4 3 0,1 2 0,0 10 0,0 5 0,0 4 0,0 1 0,1 0 0,4 0 0,-3 5 0,3 2 0,-3 2 0,-2 3 0,0-3 0,0 1 0,0 0 0,0-1 0,5 3 0,0-5 0,-2 0 0,-1 0 0,5 5 0,1-3 0</inkml:trace>
  <inkml:trace contextRef="#ctx0" brushRef="#br0" timeOffset="9463">579 1673 12287,'0'-8'0,"1"-1"0,6 6 0,8-2 0,7 0 0,10 5 0,2 0 0,2 0 0,11 0 0,0 0 0,2 0 0,-1 0 0,-1 0 0,-12 0 0,-2 0 0,-6 0 0,0 0 0,-7 0 0,-8 5 0,-12 0 0,-2 5 0,-6-3 0,1 1 0,-3-2 0,3 2 0,-2-1 0,4 3 0,-3-3 0,1 1 0,0-3 0,4 5 0,-2 2 0,0-3 0,5 1 0,0-5 0,0 5 0,2-2 0,3 2 0,5-4 0,3-5 0,3-1 0,-1 0 0,0 0 0,0 0 0,0 0 0,1 0 0,-1 0 0,0 5 0,-2 2 0,-2 1 0,0-2 0,-5 4 0,-3 2 0,-1 1 0,-4 2 0,-3 0 0,-5 1 0,-4-6 0,-3-2 0,-1 1 0,-3-1 0,-1-4 0,4 1 0,-2-4 0,1-1 0,-3-5 0,2-2 0,3-1 0,5-4 0,0-6 0,5-3 0,1 1 0,-1-2 0,4 3 0,6-4 0,4-1 0,1 1 0,2 4 0,7-1 0,2 3 0,1 2 0,5 4 0,-4 3 0,-3 1 0,-1 4 0,-2 1 0,1 2 0,-1 0 0,0 0 0,0 2 0,0 1 0,1 2 0,-6 7 0,0-3 0,2 1 0,1 0 0,4 0 0,3 5 0,2 0 0,4-1 0,-6-4 0,-3 2 0,-2-7 0,0-2 0,0-1 0,-4 0 0,-1 3 0,-7-4 0,4 6 0,-9-2 0,-1 2 0,-4 0 0,-1 0 0,4 4 0,-3-2 0,2 1 0,0 0 0,-5 5 0,3 6 0,1-3 0,-1-1 0,0 3 0,4 2 0,-2 0 0,1 0 0,3 4 0,1-4 0,1 0 0,4-1 0,4 0 0,6-6 0,2-2 0,3-2 0,4-5 0,6 1 0,1 2 0</inkml:trace>
  <inkml:trace contextRef="#ctx0" brushRef="#br0" timeOffset="9663">1385 1704 12287,'-17'-7'0,"-10"5"0,17-11 0,3 11 0,17-3 0,12 3 0,7 2 0,13 0 0,5 0 0,4 0 0,1 0 0,6 7 0,-4 2 0</inkml:trace>
  <inkml:trace contextRef="#ctx0" brushRef="#br0" timeOffset="10378">1932 1749 12287,'-8'0'0,"1"-1"0,9-3 0,3-1 0,-2 0 0,9 5 0,3 0 0,4 0 0,3 0 0,-2 0 0,5 0 0,4 0 0,0 0 0,-2 0 0,-4 2 0,-1 3 0,-1-2 0,-8 7 0,-3 2 0,-3-3 0,-9 1 0,-3 0 0,-5-2 0,-8 6 0,-4-6 0,0 3 0,0-1 0,-4-5 0,4 3 0,0 1 0,0-1 0,2-5 0,5 4 0,0-2 0,-1 0 0,3 2 0,3-2 0,5 4 0,10 6 0,3-7 0,7-1 0,1-2 0,-1 0 0,0 7 0,0-4 0,1 3 0,-1-1 0,0-5 0,0 5 0,0 2 0,-5 0 0,-1-1 0,-2 0 0,-1-6 0,0 5 0,-6-7 0,1 1 0,-4-8 0,-4-4 0,4-7 0,-2-1 0,1 1 0,-3-5 0,2-2 0,2 0 0,1 0 0,2-3 0,0 3 0,0 0 0,0 0 0,2 1 0,3 6 0,5 0 0,5 1 0,6 4 0,-3-1 0,6 5 0,-2 3 0,8 1 0,-1 4 0,1 3 0,4 5 0,-5 4 0,-4 3 0,-1 1 0,-5 3 0,1 4 0,-12-3 0,1 0 0,-4 0 0,-5 3 0,-5-5 0,-5 1 0,-4 1 0,-1-11 0,0 5 0,-1-4 0,1-4 0,5-1 0,0-7 0,-2 0 0,5-2 0,2-3 0,4-5 0,1-4 0,0-1 0,0 0 0,0 0 0,0-1 0,6 0 0,5-3 0,2-1 0,2 1 0,0 2 0,1-5 0,-1-1 0</inkml:trace>
  <inkml:trace contextRef="#ctx0" brushRef="#br0" timeOffset="10812">2586 1825 12287,'-14'-1'0,"3"-3"0,0-1 0,3-1 0,-2 0 0,5 3 0,10-7 0,3 7 0,9-3 0,2 5 0,1 1 0,7 0 0,-2 0 0,2 0 0,-1 0 0,3 0 0,-6 0 0,1 0 0,-4 0 0,-3 0 0,-2 0 0,0 0 0,-1 1 0,-4 5 0,-5-5 0,-8 6 0,-4-2 0,-1 0 0,-3 7 0,-2-2 0,1 2 0,2-2 0,0 9 0,-5-4 0,-1 2 0,1 0 0,0 0 0,1 3 0,3 3 0,1 1 0,1 5 0,-3-4 0,4 4 0,1 1 0,2 1 0,5-1 0,2-1 0,3-4 0,10 2 0,10-6 0,4-3 0,1-1 0,4-3 0,0-4 0,-2-5 0,2-4 0,-2-1 0,-7 0 0,-4 0 0,-6-6 0,-5-4 0,-5 3 0,-10 2 0,-7 1 0,-6-1 0,-1 4 0,-6-5 0,-1 5 0,3 1 0,-4 0 0,5 0 0,-2 0 0,-3 0 0,5 0 0,0 1 0,0 5 0,-2-5 0,-6 6 0</inkml:trace>
  <inkml:trace contextRef="#ctx0" brushRef="#br0" timeOffset="11346">2951 1810 12287,'0'-15'0,"7"7"0,-4-1 0,7 4 0,0 3 0,7-3 0,2 4 0,1 1 0,5 0 0,-1 0 0,3 0 0,5 0 0,4 0 0,-3 0 0,3 0 0,-2 0 0,-4 0 0,-3 0 0,-3 1 0,-2 4 0,-2-1 0,-5 6 0,-8-2 0,-7 4 0,-8-2 0,-6 2 0,-3-3 0,-1 1 0,-4 2 0,-2 1 0,0 1 0,-3-3 0,2 0 0,-2 0 0,0 1 0,2 0 0,3-4 0,0-1 0,5 3 0,-4-3 0,5 2 0,7 1 0,6 3 0,6-3 0,7 2 0,10-5 0,6 0 0,3-1 0,1 1 0,2-3 0,2 1 0,1-2 0,-4 0 0,-8 1 0,-1 1 0,-3-2 0,-2 4 0,-4 0 0,-3 1 0,-3-3 0,-7 5 0,0-6 0,-1 3 0,-3-9 0,-1-3 0,0-9 0,3-8 0,-1-1 0,-2-4 0,0-2 0,5-2 0,0 1 0,0 0 0,0-1 0,2 3 0,3 2 0,-4-3 0,6 6 0</inkml:trace>
  <inkml:trace contextRef="#ctx0" brushRef="#br0" timeOffset="11611">3133 2236 12287,'0'-8'0,"0"-6"0,7 12 0,3-3 0,4 4 0,1 1 0,0 0 0,0 0 0,1 0 0,-1 0 0,0 1 0,0 4 0,-6-1 0,-4 6 0,-4 2 0,-1-4 0,-1 1 0,-4-3 0,1-1 0,-6-3 0,-2 1 0,-1 3 0,3-1 0,0-5 0,-1-2 0,3-3 0,-6 1 0,6-6 0,0-2 0,2-1 0,-2-9 0,0-2 0</inkml:trace>
  <inkml:trace contextRef="#ctx0" brushRef="#br0" timeOffset="11745">3453 1765 12287,'1'-9'0,"4"2"0,6 2 0,2 0 0,7 0 0,1 5 0,12 0 0,0 0 0</inkml:trace>
  <inkml:trace contextRef="#ctx0" brushRef="#br0" timeOffset="12578">4243 1825 12287,'5'-10'0,"1"0"0,-1 7 0,-5-4 0,0 14 0,0 3 0,-5 3 0,-2 1 0,0-2 0,0-2 0,-5-5 0,2 3 0,-3-1 0,3-2 0,-1-5 0,0 0 0,2 0 0,-1 0 0,2-1 0,-3-5 0,5 3 0,7-5 0,4 1 0,4-3 0,6 5 0,0 1 0,1 3 0,4 1 0,0 1 0,0 3 0,2 1 0,-5 12 0,5-2 0,-3 3 0,-4 4 0,2-3 0,-10 6 0,-1 2 0,1 2 0,-2 2 0,-6-1 0,-5-1 0,-4-4 0,2-3 0,-2-7 0,-2 0 0,-2-1 0,-1-4 0,7-5 0,1-10 0,0-5 0,6-4 0,-6-1 0,2 0 0,0 0 0,-2 0 0,2-1 0,-5 1 0,-4 2 0,-1 1 0,0 2 0,0 6 0,-1-1 0,1 4 0,0 1 0,0 1 0,0 3 0,-1 2 0,1 3 0,5-4 0,0 3 0,-2-1 0,-2-4 0,-1 1 0,0-1 0,0 2 0,0-1 0,-1-4 0,1-4 0,0-2 0,0-3 0,0-3 0,-1-6 0,3-4 0,3-2 0,-2 4 0,7-6 0,1-1 0,3-1 0,8-1 0,3 2 0,3 2 0,16-1 0,3-4 0</inkml:trace>
  <inkml:trace contextRef="#ctx0" brushRef="#br0" timeOffset="13078">4441 1871 12287,'15'-7'0,"-5"6"0,1-4 0,0 3 0,8-3 0,1 0 0,-1 1 0,-2 3 0,5 1 0,1 0 0,1 0 0,-4 0 0,4 1 0,1 4 0,-4-1 0,-6 6 0,-9 2 0,-4 1 0,-4 1 0,-3-4 0,-3 2 0,-7-6 0,0 3 0,-1 3 0,-1 0 0,-1-1 0,-2 0 0,1 0 0,-3-2 0,0 1 0,0 0 0,0-1 0,2 4 0,5-4 0,-1-1 0,8 5 0,3-2 0,3 2 0,4-3 0,3 0 0,7 1 0,6-3 0,1 4 0,5-5 0,-1 1 0,1 4 0,-5 0 0,3 0 0,-4-2 0,-3 1 0,4 1 0,-9 0 0,4-2 0,-1 0 0,-3 6 0,-3-8 0,-7-3 0,-2-10 0,-1-5 0,-2-4 0,-2-1 0,4-2 0,-2-1 0,1-3 0,3-6 0,1 2 0,0-4 0,0-1 0,0 1 0,0 2 0,1 4 0,4 1 0,4-5 0,6 3 0</inkml:trace>
  <inkml:trace contextRef="#ctx0" brushRef="#br0" timeOffset="13411">4943 1947 12287,'0'-15'0,"2"0"0,3-1 0,-2 1 0,7 0 0,-1 5 0,2 1 0,0 3 0,0 2 0,8 3 0,1 1 0,-1 0 0,-2 0 0,-2 1 0,0 4 0,0 6 0,1 2 0,-6 2 0,-2 0 0,-1 1 0,-4-1 0,-1 0 0,-2 0 0,0 0 0,0 1 0,-2-1 0,-1 0 0,-4-1 0,-1-4 0,-1 3 0,-3-4 0,2-1 0,-2-3 0,-1-3 0,-2-2 0,-1 0 0,3-2 0,1-3 0,2-5 0,2-5 0,-3-4 0,6-1 0,4 1 0,1 2 0,0 1 0,0-3 0,0-1 0,0-1 0,1 6 0,4 0 0,4 2 0,6 2 0,0-2 0,0 4 0</inkml:trace>
  <inkml:trace contextRef="#ctx0" brushRef="#br0" timeOffset="13611">4943 2251 12287,'-9'0'0,"3"-2"0,6-3 0,1 4 0,4-4 0,7 3 0,7 2 0,-1 2 0,8 3 0,1 5 0,1 3 0,8 3 0,1-1 0,2 0 0,3 0 0,-5 0 0,1 2 0,-5 2 0,-2 1 0,9 7 0,-8-3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9:13.66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244 411 12287,'0'-15'0,"-5"0"0,0 0 0,-2-1 0,2 1 0,3 7 0,-5 1 0,7 14 0,0 5 0,0 4 0,0 5 0,2 6 0,1-2 0,2 4 0,-1 1 0,-1 1 0,1-1 0,1-1 0,-2-4 0,-1 2 0,-2-5 0,0 0 0,0 0 0,1-3 0,3-8 0,1 0 0,0-8 0,0-5 0,0-13 0,-2-9 0,-1-4 0,-2-4 0,0-4 0,0-4 0,0-4 0,0-4 0,0-1 0,0-1 0,0 1 0,0-4 0,0 4 0,0 5 0,0 7 0,2 2 0,3 4 0,7 8 0,6 4 0,1 6 0,6 2 0,2 6 0,2 4 0,7 2 0,-1 4 0,0 4 0,3-1 0,-6 9 0,3-3 0,-3 1 0,-1 4 0,-3-1 0,-1-3 0,-1 1 0,-8-1 0,4 0 0</inkml:trace>
  <inkml:trace contextRef="#ctx0" brushRef="#br0" timeOffset="717">46 381 12287,'-18'0'0,"2"0"0,4 0 0,12 0 0,11 0 0,11 0 0,6 0 0,8-2 0,3-1 0,1-2 0,2 1 0,12 3 0,-3 1 0,5 0 0,0 0 0,-1 0 0,-7 0 0,-6 0 0,-3 0 0,-10 0 0,-11 1 0,-6 4 0,-7 4 0,-12 4 0,-8-3 0,0 2 0,-7-5 0,0 1 0,-3 4 0,-2-3 0,0 1 0,3 0 0,2-2 0,-3 6 0,3-6 0,0 3 0,0-1 0,1-2 0,6 4 0,2-2 0,3 2 0,-2 1 0,7 3 0,1-1 0,9 0 0,5-1 0,4-4 0,3 2 0,3-6 0,4 3 0,-1 3 0,5-4 0,-8 1 0,-2-3 0,-1-2 0,-2 2 0,1 1 0,-1 0 0,0 0 0,-5-2 0,0-5 0,-6 0 0,3-2 0,-9-3 0,-3-5 0,1 1 0,-4-2 0,-1-5 0,1-2 0,5-2 0,-2 3 0,3-2 0,2-1 0,0-6 0,0 6 0,0 2 0,0 1 0,2 1 0,1 1 0,4 0 0,1 0 0,2 1 0,6 2 0,-1 4 0,0 1 0,0 2 0,0 5 0,2 0 0,3 0 0,-3 7 0,5 3 0,-1 4 0,-1 1 0,0 5 0,-5 2 0,1 0 0,-1 0 0,-5 3 0,0-4 0,0-3 0,-1-1 0,-3-2 0,-6 1 0,0-1 0,-1-2 0,-4-3 0,-5-5 0,-4-3 0,-1-2 0,0 0 0,-1 0 0,6 0 0,2-2 0,-1-1 0,1-2 0,5-7 0,-3 2 0,5-3 0,2-3 0,5 3 0,4 1 0,3 2 0,2-7 0,1-7 0</inkml:trace>
  <inkml:trace contextRef="#ctx0" brushRef="#br0" timeOffset="933">837 426 12287,'-24'-1'0,"4"-3"0,3-1 0,9-1 0,2 0 0,6 5 0,7-4 0,8 3 0,9 2 0,12 0 0,4 0 0,4 0 0,2 0 0,-1 0 0,1 0 0,-2 0 0,-4 0 0,-2 0 0,-1-7 0,2-1 0</inkml:trace>
  <inkml:trace contextRef="#ctx0" brushRef="#br0" timeOffset="1550">1141 411 12287,'-14'-1'0,"4"-5"0,2 5 0,3-4 0,3 5 0,-3 5 0,3 5 0,2 3 0,-1 4 0,-3 2 0,-1 1 0,0 2 0,3-3 0,-1 1 0,-2-1 0,0 3 0,3 0 0,-1-1 0,-2 1 0,0-1 0,5-6 0,0 0 0,0 0 0,0 1 0,1-8 0,4-3 0,6-3 0,-3-2 0,2 0 0,2-2 0,2-3 0,-1 2 0,-1-6 0,-2 2 0,2 4 0,-4-5 0,2-3 0,2-2 0,-3-2 0,1 0 0,-7-1 0,2 1 0,-5 0 0,-5 0 0,-3 6 0,-7 4 0,-1 3 0,1 2 0,5 0 0,0 0 0,-2 0 0,5 0 0,2 0 0,10 0 0,4 0 0,6 0 0,0 0 0,0 0 0,1 0 0,0 2 0,3 2 0,1 1 0,1 5 0,-6-3 0,0 1 0,-2 2 0,-1 5 0,-3 1 0,-2-1 0,-2 0 0,-5 0 0,0 0 0,0 1 0,-2-3 0,-3-1 0,-4-2 0,1 2 0,-12 1 0,1 1 0,-3-4 0,0-2 0,7-4 0,0 1 0,0-2 0,-1 4 0,1-2 0,8 0 0,7-5 0,12 0 0,10 2 0,0 1 0,0 2 0,8 0 0,-2-5 0,-1 0 0,1 0 0,-1 0 0,0 0 0,-1 0 0,-1 7 0,5 2 0</inkml:trace>
  <inkml:trace contextRef="#ctx0" brushRef="#br0" timeOffset="1917">1384 898 12287,'-15'0'0,"7"0"0,-6 0 0,7 2 0,-3 3 0,2 3 0,4 7 0,-1 0 0,-2 1 0,4-1 0,-4 0 0,-1 0 0,3 0 0,-5 1 0,0-1 0,1 0 0,-4 0 0,2 0 0,-2 1 0,-2-1 0,0-2 0,-1-1 0,1-3 0,0-3 0,0 0 0,0-6 0,-1 0 0,1 0 0,0-2 0,0-2 0,1-2 0,4-3 0,-2-1 0,7-5 0,2 0 0,1-1 0,2 6 0,0 0 0,0-2 0,9 4 0,6-1 0,8 3 0,6 2 0,2 3 0,1 1 0,1 0 0,3 0 0,-1 0 0,-4 1 0,-1 3 0,1 1 0,-1 7 0,0-2 0,-1 3 0,-4 2 0,-1 6 0,-4-1 0,4 7 0,6-3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9:31.7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122 585 12287,'0'-9'0,"2"2"0,3 7 0,5 0 0,4-5 0,1 0 0,0 2 0,0 1 0,0-3 0,1 0 0,-1 0 0,0-2 0,0 4 0,0-7 0,1-2 0,-3-2 0,-3-1 0,-5 0 0,-3 0 0,-2 5 0,0-1 0,-2 1 0,-3 2 0,-3-6 0,-7 6 0,-1-1 0,1 4 0,0-1 0,0 1 0,0 1 0,-1 3 0,1 1 0,-2 0 0,-3 0 0,-2 1 0,-3 3 0,4 2 0,5 3 0,0 1 0,1 5 0,0 0 0,6 1 0,3-1 0,1 0 0,0 0 0,0 0 0,5 1 0,0-1 0,6-2 0,3-1 0,1-3 0,0-3 0,2-1 0,6-5 0,3 0 0,-3 0 0,4 0 0,-1-1 0,-1-3 0,2-1 0,-5-5 0,3 3 0,-3 1 0,-2-1 0,4-5 0,-2 4 0,-6-3 0,-2 1 0,1 5 0,-5-5 0,0 5 0,-5-5 0,0 7 0,-2 3 0,-3 10 0,4 3 0,-4 2 0,3 1 0,2-1 0,0 0 0,0 0 0,0 0 0,0 1 0,2-1 0,3 0 0,5 0 0,5-1 0,4-2 0,2-2 0,3 2 0,0-6 0,3-1 0,-2-3 0,1-2 0,4 0 0</inkml:trace>
  <inkml:trace contextRef="#ctx0" brushRef="#br0" timeOffset="683">670 661 12287,'-9'0'0,"1"1"0,3 4 0,3-3 0,-5 5 0,14-7 0,3 0 0,4 0 0,1 0 0,0 0 0,2 0 0,1 0 0,3 0 0,-1-5 0,-5-2 0,0 0 0,1 1 0,-3-6 0,-1 3 0,-4-1 0,-1 0 0,3 0 0,-5-5 0,-1-1 0,-3 1 0,-2 0 0,-3 0 0,-1 0 0,-6 6 0,0 2 0,-2 2 0,-2 0 0,-1-5 0,1 5 0,0 2 0,0 1 0,0 2 0,-2 0 0,-2 0 0,-1 0 0,0 2 0,4 1 0,1 4 0,0 1 0,0-3 0,0 5 0,1 2 0,4 2 0,-2 1 0,5 0 0,1 0 0,-1 1 0,2-1 0,5 0 0,0 0 0,0 0 0,6-4 0,5-1 0,2 2 0,2 1 0,2-5 0,2-1 0,3-2 0,1 0 0,1 0 0,3-5 0,-3-1 0,-2-4 0,3-2 0,-3-5 0,-2 2 0,-3-2 0,5-6 0,-8-3 0,-1 1 0,1-2 0,1 0 0,-8-5 0,-1 2 0,1-2 0,3-7 0,-3-3 0,0 0 0,0-1 0,-1-4 0,-2 2 0,1-4 0,-2-2 0,-1 7 0,-2 4 0,0 4 0,0 6 0,-2 3 0,-3 7 0,-3 8 0,-6 7 0,4 8 0,3 8 0,7 4 0,0 5 0,0 4 0,0 1 0,0 3 0,0 0 0,0 3 0,0-1 0,0-3 0,0 2 0,0 2 0,0 4 0,0-3 0,0 1 0,0-1 0,0 3 0,0-3 0,0-1 0,0-4 0,7 0 0,1-10 0,3 0 0,-1 0 0,5-3 0,5-9 0,1 3 0,-6-4 0</inkml:trace>
  <inkml:trace contextRef="#ctx0" brushRef="#br0" timeOffset="1366">1278 676 12287,'-15'0'0,"4"0"0,1 0 0,5 0 0,-5 0 0,7 0 0,-2 0 0,10 0 0,5 0 0,-2 0 0,2 0 0,2 0 0,2 0 0,1 0 0,0 0 0,0 0 0,1-2 0,-1-1 0,-2-4 0,-2-1 0,2-3 0,-5-4 0,1 0 0,-2 5 0,-7 0 0,0-2 0,0-2 0,0 4 0,-2 0 0,-3 0 0,-5 2 0,-4-4 0,-1 5 0,0 0 0,0 0 0,-1 2 0,1 4 0,0-3 0,0-1 0,-5 0 0,1 7 0,4 1 0,3 2 0,2 5 0,-5-3 0,1 2 0,4 2 0,-2 3 0,5 1 0,1 0 0,-1 1 0,2 4 0,5 0 0,0-1 0,0-2 0,1-4 0,3-1 0,3-2 0,1 2 0,2 0 0,5-2 0,1-5 0,-1-3 0,5-2 0,0 0 0,1 0 0,1 0 0,-6-7 0,5-3 0,-4-4 0,-2-1 0,2-2 0,1-3 0,1-4 0,-6 1 0,3-6 0,-8 4 0,2-4 0,0-2 0,-1-4 0,1-2 0,-3-2 0,-1-3 0,-4 3 0,3-2 0,-3 1 0,-2 1 0,0 2 0,0 8 0,0 4 0,0 4 0,0 4 0,0 11 0,0 6 0,0 8 0,-2 6 0,-1 3 0,-4 1 0,-1 2 0,4 7 0,-3 0 0,2 6 0,0 2 0,0 0 0,5-2 0,0 0 0,0 3 0,0 1 0,0-3 0,0 1 0,0-1 0,0 3 0,0 0 0,0 1 0,0-1 0,2-3 0,3-7 0,3-4 0,1-1 0,4 4 0,-2-6 0,2-7 0,2-8 0,1-3 0,-1-2 0</inkml:trace>
  <inkml:trace contextRef="#ctx0" brushRef="#br0" timeOffset="2448">2084 311 12287,'-9'-7'0,"3"5"0,7-4 0,4 6 0,4 0 0,8 0 0,3 0 0,5 0 0,6-5 0,2 0 0,5 1 0,0 2 0,-4 2 0,2 0 0,-6 0 0,-4 0 0,-6 2 0,-10 3 0,-5 2 0,-12 5 0,-6-2 0,-6 2 0,-8-4 0,2 2 0,-2 1 0,1-3 0,-1 5 0,5-4 0,0 1 0,0 0 0,2-1 0,3 1 0,0-3 0,2-1 0,-3 1 0,9 5 0,1-2 0,-4-5 0,7 5 0,6-5 0,10 4 0,2-1 0,2 1 0,2-6 0,2 4 0,3-2 0,1 0 0,-2 5 0,2-5 0,1 0 0,0 2 0,-6-4 0,3 6 0,-5-2 0,0 3 0,-3-4 0,-3 3 0,-3-6 0,-14 4 0,-3-7 0,-3 0 0,4-7 0,2-3 0,2-3 0,0-3 0,0 1 0,5 0 0,0 0 0,0 0 0,0-6 0,0 1 0,0 1 0,0 3 0,0-1 0,0-2 0,2-1 0,3 1 0,-2 2 0,8 2 0,0 0 0,6 0 0,0 1 0,-3 2 0,-1 2 0,6 7 0,1-2 0,-1 3 0,-2 2 0,-2 0 0,0 2 0,0 3 0,0 5 0,4 5 0,-2 4 0,-4 1 0,1-1 0,-7-2 0,-1-1 0,-1 3 0,0 1 0,1 1 0,-6-6 0,0 0 0,0 0 0,0 0 0,-2 1 0,-3-1 0,1-5 0,-6-2 0,-2-1 0,4-2 0,-2-5 0,-2 0 0,5-1 0,1-3 0,-1-1 0,5-7 0,-3 2 0,3-3 0,2-3 0,2 1 0,3 0 0,-3 0 0,18 0 0,-3-1 0</inkml:trace>
  <inkml:trace contextRef="#ctx0" brushRef="#br0" timeOffset="2966">2753 326 12287,'-10'-5'0,"0"0"0,6 0 0,1 0 0,11 0 0,7 1 0,6 3 0,-1 1 0,4 0 0,-1 0 0,6 0 0,-4 0 0,4 0 0,1 0 0,-1 0 0,-2 0 0,-3 0 0,-2 0 0,3 0 0,-5 0 0,-1 0 0,-2 0 0,-10 0 0,-7 0 0,-9 0 0,-4 5 0,-2 2 0,-1-1 0,1 1 0,-5 5 0,0-2 0,1 4 0,2 1 0,-1 0 0,-1 0 0,4 0 0,1 1 0,-3 4 0,7 2 0,-2 1 0,2 4 0,3 1 0,7-1 0,0-2 0,0 2 0,0 2 0,7-4 0,3-1 0,4-2 0,6 3 0,2-3 0,2-2 0,3-3 0,2 2 0,1-11 0,0 1 0,1-4 0,-3-4 0,-1-1 0,-1 0 0,-3 0 0,1-1 0,-9-4 0,-8 1 0,-12-6 0,-3 5 0,-8-3 0,1 1 0,0 3 0,-5 3 0,-1 1 0,3 0 0,1 0 0,-5 0 0,-3 0 0,-2 0 0,3 1 0,9 4 0,0-3 0,6 5 0,-6-7 0</inkml:trace>
  <inkml:trace contextRef="#ctx0" brushRef="#br0" timeOffset="3599">3239 326 12287,'0'-8'0,"2"1"0,5 7 0,8 0 0,7 0 0,10 0 0,4 0 0,4 0 0,4 0 0,3 0 0,1 0 0,-3 0 0,3 0 0,-13 0 0,-1 0 0,-2 0 0,-8 0 0,-4 0 0,-12 0 0,-8 0 0,-1 5 0,-9 2 0,-2-1 0,-2 1 0,-1 5 0,-2-2 0,-2 2 0,-1-2 0,0 4 0,5-4 0,0 2 0,-1-2 0,-2 3 0,1-3 0,3 4 0,1 1 0,-1-5 0,-1 0 0,0 2 0,0 0 0,1 0 0,2-4 0,2-1 0,7 5 0,-2-5 0,10 3 0,5-5 0,5 2 0,4-2 0,3-2 0,1-1 0,3-2 0,4 2 0,-1 1 0,-4 2 0,2 2 0,-5-4 0,0 2 0,0-1 0,-3 4 0,-7 0 0,-4 3 0,-1-1 0,3 0 0,-5 5 0,0-5 0,-7-1 0,-3-3 0,4-2 0,-5-9 0,0 1 0,1-8 0,1-3 0,3-3 0,1-4 0,0 1 0,0-2 0,0-1 0,0-8 0,0 5 0,0 0 0,0-2 0,0 7 0,0 0 0,0 0 0,-2 12 0,-3 0 0,-4 0 0,-6 2 0</inkml:trace>
  <inkml:trace contextRef="#ctx0" brushRef="#br0" timeOffset="3882">3513 752 12287,'-10'0'0,"0"0"0,-2 0 0,4 0 0,-3 0 0,8 0 0,-2 0 0,10 0 0,5 0 0,4 5 0,1 0 0,0 0 0,0 2 0,-1-4 0,-2 6 0,-2-1 0,2 1 0,-6-4 0,-1 5 0,-3 0 0,-2 5 0,-7-6 0,-3-4 0,-3-4 0,-2-1 0,-1 0 0,1 0 0,7-1 0,1-4 0,0-6 0,5-2 0,-3-4 0,5-2 0,5-1 0,-3-2 0,3 2 0,4-4 0,-1-6 0</inkml:trace>
  <inkml:trace contextRef="#ctx0" brushRef="#br0" timeOffset="4082">3772 372 12287,'0'-15'0,"0"4"0,0 1 0,0 5 0,0-5 0,1 7 0,4-2 0,5 3 0,4 2 0,1 0 0,0 0 0,1 0 0,-1 0 0</inkml:trace>
  <inkml:trace contextRef="#ctx0" brushRef="#br0" timeOffset="4332">4319 478 12287,'-8'0'0,"-1"-2"0,4-3 0,3 5 0,-3 0 0,4 7 0,1 10 0,0 2 0,0 1 0,0 7 0,0-2 0,0 4 0,0 1 0,6 1 0,3-1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9:26.5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1 357 12287,'13'10'0,"-3"0"0,4-6 0,-6 2 0,2-1 0,1 0 0,-6 7 0,5-2 0,-7-1 0,2 1 0,-5-2 0,-5 3 0,-3 0 0,-8-5 0,1-3 0,5-1 0,0-2 0,7-2 0,-2-3 0,3 1 0,2-6 0,2 0 0,3 2 0,-2-6 0,7 6 0,2-2 0,1-1 0,-2 3 0,-1-4 0,2 4 0,1 1 0,2-3 0,2 3 0,2 0 0,1 1 0,0 1 0,-4 5 0,-1 0 0,0 0 0,5 1 0,1 4 0,-3 5 0,-1 4 0,-4 1 0,-1 0 0,-2 1 0,-6-1 0,1 0 0,-3 0 0,-2 0 0,0 1 0,0-1 0,-2-2 0,-3-3 0,1-3 0,-6-7 0,5 0 0,-5 0 0,7-7 0,-2-3 0,3-3 0,7-2 0,2 1 0,0 2 0,-1 2 0,6 2 0,-2-4 0,5 2 0,6-2 0,-4 3 0,5 1 0,-2 1 0,0 4 0,6 1 0,-5 2 0,1 0 0,0 0 0,0 2 0,-5 3 0,0 5 0,-3 4 0,-4 1 0,2 0 0,-4 0 0,-1 0 0,-2 1 0,-5-1 0,0 0 0,0 0 0,0 0 0,0 1 0,7-1 0,1 0 0</inkml:trace>
  <inkml:trace contextRef="#ctx0" brushRef="#br0" timeOffset="500">974 509 12287,'-14'-2'0,"4"-3"0,-3 4 0,4-6 0,1 7 0,8 0 0,10 0 0,3 0 0,4 0 0,2 0 0,1 0 0,-1 0 0,-2 0 0,-2 0 0,0 0 0,0 0 0,0 0 0,1 0 0,-1 0 0,0-2 0,0-3 0,1-5 0,-8 1 0,-1 1 0,-2 0 0,0-1 0,0-1 0,-5-5 0,-7 0 0,-3 1 0,-3 2 0,-3 2 0,4 7 0,-1-2 0,-4 3 0,0 2 0,0 0 0,2 0 0,0 0 0,0 0 0,-1 2 0,1 3 0,0 5 0,2 3 0,2 3 0,5-1 0,-1 0 0,5 0 0,-3 0 0,3 1 0,2-1 0,0 5 0,0 0 0,0-1 0,0-2 0,2-7 0,3 0 0,5 0 0,4-1 0,6 2 0,2-5 0,2-3 0,3-1 0,1-2 0,3 0 0,-1 0 0,1 0 0,-1-5 0,1-1 0,6-12 0,2 1 0</inkml:trace>
  <inkml:trace contextRef="#ctx0" brushRef="#br0" timeOffset="849">1552 174 12287,'0'-15'0,"0"-5"0,0 0 0,-7-7 0,5 10 0,-3-4 0,3 11 0,2 10 0,0 10 0,0 6 0,0 4 0,0 2 0,0 7 0,2-1 0,3 4 0,-3 2 0,3-3 0,-3-1 0,-2 1 0,0 4 0,0 0 0,0-2 0,0-6 0,-2 5 0,-1-5 0,-2-2 0,1-1 0,2 1 0,2-5 0,0-1 0,0-2 0,2-4 0,3-3 0,5-3 0,4 0 0,1-5 0,2 3 0,2-4 0,1-1 0,5-1 0,-3-3 0,0-2 0,0-3 0,0 4 0,-3-3 0,1-1 0,-2 1 0,-1-2 0,-1-6 0</inkml:trace>
  <inkml:trace contextRef="#ctx0" brushRef="#br0" timeOffset="1050">1491 433 12287,'-36'-2'0,"1"-3"0,-6 4 0,6-5 0,1 5 0,9 1 0,3 0 0,7 0 0,8 0 0,8 0 0,13 0 0,10 0 0,11 0 0,7 0 0,6 0 0,2 0 0,6 0 0,-4 0 0,1 0 0,-1 0 0,6 0 0,-4 0 0</inkml:trace>
  <inkml:trace contextRef="#ctx0" brushRef="#br0" timeOffset="1783">1932 570 12287,'-9'0'0,"1"0"0,3 0 0,3 0 0,7 0 0,10 0 0,4 0 0,-2 0 0,1 0 0,3 0 0,4-2 0,-5-1 0,1-4 0,1-1 0,-5 2 0,3-4 0,-3-1 0,-4-3 0,-1-1 0,-4 0 0,-1-1 0,-2 1 0,-5 0 0,0 0 0,-6 0 0,-5 1 0,-2 4 0,-2-2 0,-1 7 0,1 0 0,0-2 0,-5 5 0,0-3 0,1 4 0,2 1 0,2 1 0,0 3 0,1 3 0,4 1 0,-4 0 0,4 6 0,-3 1 0,-1 4 0,4 11 0,3-4 0,7-3 0,0-1 0,7-3 0,3-7 0,2-2 0,-2 2 0,9-6 0,-4-1 0,2-3 0,5-2 0,-2 0 0,-1 0 0,-2 0 0,-2-5 0,0-2 0,0-1 0,0-4 0,-1 3 0,-2-1 0,-2 0 0,2 2 0,-4-4 0,1 5 0,-3-1 0,6 4 0,-10-2 0,-2 12 0,-8 4 0,-1 4 0,2 1 0,7 0 0,0 1 0,2-1 0,3-2 0,5-3 0,5 2 0,4-5 0,3 0 0,2 0 0,1 4 0,5-2 0</inkml:trace>
  <inkml:trace contextRef="#ctx0" brushRef="#br0" timeOffset="2866">2464 631 12287,'-8'0'0,"-6"0"0,4 0 0,-4 0 0,-1 0 0,7 0 0,3 0 0,10 0 0,3 0 0,7 0 0,2 0 0,4 0 0,-5 0 0,5 0 0,-4-2 0,-2-3 0,0 3 0,0-5 0,-1 1 0,-4-4 0,3 1 0,-2-1 0,2-2 0,-4 4 0,-4-2 0,-4-2 0,-1-2 0,0-1 0,-1 1 0,-4 4 0,-4-1 0,-6 4 0,0-2 0,-1 6 0,1-2 0,0 3 0,0 2 0,0 0 0,-2 0 0,-2 0 0,-1 0 0,0 0 0,4 2 0,1 3 0,0 5 0,0 4 0,0 1 0,1 0 0,4 0 0,3 0 0,5 1 0,-1-1 0,-2 0 0,2 0 0,6 0 0,4-1 0,1-4 0,2 2 0,6-7 0,-1-2 0,0-1 0,0-2 0,2 0 0,2 0 0,1 0 0,0-5 0,-5-2 0,1-1 0,-1-4 0,0-2 0,0-2 0,0-3 0,1-1 0,-1-6 0,0 4 0,-1-1 0,-4-4 0,2-7 0,-6-3 0,1-2 0,0-3 0,3-1 0,-5 1 0,-2 2 0,-1-3 0,-2 6 0,0 3 0,0 7 0,0 7 0,0 3 0,0 10 0,0 7 0,0 7 0,0 8 0,-2 1 0,-3-1 0,4 7 0,-6 5 0,2 5 0,0 3 0,-5 1 0,3-6 0,0 1 0,0-1 0,-3 1 0,3-1 0,1 0 0,-1 1 0,2-3 0,5 0 0,0-5 0,0-1 0,0-2 0,2-3 0,3 0 0,5-2 0,3 2 0,2-10 0,1 0 0,-1 0 0,5-2 0,2-5 0,0 0 0,0 0 0,0 0 0,-3-2 0,1-1 0,-2-3 0,-1-5 0,0 2 0,0-1 0,-2 0 0,7 0 0,-10-5 0,0 1 0,2 4 0,-6-4 0,0 4 0,-1-3 0,-2-2 0,-5-1 0,-1 3 0,-5 3 0,-4 5 0,-3 3 0,-2 2 0,-1 0 0,1 0 0,0 0 0,0 0 0,0 2 0,-1 1 0,1 2 0,0 7 0,0-4 0,1 3 0,4-1 0,-3-5 0,4 5 0,1 2 0,1 1 0,7 2 0,2 1 0,3-3 0,5-3 0,3-3 0,3-7 0,-1 0 0,0 0 0,0 0 0,0 0 0,1 0 0,-1 0 0,0-2 0,0-1 0,0-4 0,1-1 0,-6 3 0,-2-5 0,1-1 0,-1 3 0,-5 0 0,3 2 0,2 5 0,-8-6 0,0 7 0,-2 7 0,-6 3 0,1 3 0,2-2 0,5-1 0,0 2 0,2 1 0,3 2 0,3-1 0,7-2 0,1-4 0,-1-1 0,5-2 0,0-5 0,-1 0 0,5 0 0,-1 0 0</inkml:trace>
  <inkml:trace contextRef="#ctx0" brushRef="#br0" timeOffset="3166">3316 281 12287,'-2'-15'0,"-3"-1"0,3-5 0,-5 9 0,7-4 0,0 3 0,0-1 0,0-1 0,0 7 0,0 3 0,0 11 0,0 8 0,0 5 0,0 8 0,0-2 0,0 4 0,0 1 0,0 6 0,0-1 0,0-1 0,0-2 0,0-2 0,0 1 0,0-1 0,0 1 0,0-3 0,0-1 0,0-3 0,0-2 0,0-2 0,0-5 0,0 1 0,0-8 0,7-1 0,2-7 0</inkml:trace>
  <inkml:trace contextRef="#ctx0" brushRef="#br0" timeOffset="3383">3224 433 12287,'-15'-7'0,"7"6"0,3-6 0,10 7 0,5 0 0,10 0 0,5 0 0,4 0 0,2 0 0,1 0 0,1 0 0,3 0 0,6 7 0,-3 1 0</inkml:trace>
  <inkml:trace contextRef="#ctx0" brushRef="#br0" timeOffset="3966">3528 615 12287,'-8'0'0,"-4"2"0,7 3 0,0-3 0,5 5 0,2-7 0,3 0 0,5 0 0,3 0 0,3 0 0,1-2 0,1-1 0,2-3 0,1 0 0,-6 2 0,0-2 0,0-3 0,0 4 0,1-5 0,-1-2 0,-5 0 0,-2 0 0,-1 2 0,-3 0 0,-9-3 0,-6 3 0,-2-2 0,-2 7 0,-1 0 0,1-2 0,0 5 0,0-3 0,0 3 0,-1 2 0,1 0 0,0 0 0,0 2 0,0 3 0,1-1 0,2 6 0,2 0 0,-2-2 0,4 6 0,-1-4 0,1 2 0,0-2 0,4 3 0,-1-2 0,3 2 0,2 2 0,0 0 0,2-1 0,3-4 0,5-5 0,4-3 0,1-2 0,0 0 0,0 0 0,1 0 0,6-7 0,3-3 0,-3 1 0,-2 1 0,-3 1 0,-2-3 0,0 5 0,-6 0 0,-4 7 0,-10 3 0,-2 3 0,-3 7 0,5 1 0,3-1 0,2 0 0,0 0 0,7 0 0,3-1 0,5-2 0,6-2 0,-3-7 0,8 4 0,1-2 0,1 0 0,3 0 0,-1-5 0,7 0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5.81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1 153 12287,'0'-15'0,"0"0"0,0 4 0,0 1 0,2 7 0,3-2 0,-4 5 0,4 5 0,2-2 0,-2 7 0,-1 2 0,-3 2 0,-1 1 0,0 0 0,0 0 0,0 1 0,0-1 0,0 0 0,0 0 0,7-5 0,3-1 0,4-2 0,1-2 0,0-7 0,0-3 0,0-5 0,6-2 0,-1 0 0,-1 2 0,-3-2 0,0-1 0,-3-3 0,-3 1 0,4 0 0,-12 0 0,-1 13 0,-6 7 0,2 7 0,-4-2 0,2 0 0,2 2 0,3 2 0,5 1 0,5 0 0,3-1 0,3-4 0,0-5 0,5-4 0,-4-1 0,5 0 0,-2 0 0,0 0 0,0-1 0,-3-4 0,0-5 0,-2-4 0,4-1 0,-11 0 0,1-2 0,-4-4 0,2 5 0,-2-6 0,-2 1 0,-1 1 0,-9 0 0,-1 5 0,-3-1 0,1 1 0,5 7 0,-5 3 0,0 3 0,-5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9:45.70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75 12287,'0'-15'0,"0"-1"0,0 1 0,2 7 0,3 3 0,-3-4 0,6 8 0,-3-4 0,-3 5 0,3 5 0,-5 3 0,-5 7 0,-5 0 0,1 1 0,-1-3 0,0-1 0,1-2 0,-4 5 0,3 6 0,-2-3 0,2-1 0,-4 3 0,6 2 0,-1 2 0,4 3 0,-1 2 0,1 1 0,1 1 0,2-1 0,4 0 0,3 1 0,7-1 0,7 1 0,-1-8 0,8-1 0,1 0 0,8-5 0,4 5 0</inkml:trace>
  <inkml:trace contextRef="#ctx0" brushRef="#br0" timeOffset="483">472 151 12287,'0'-15'0,"-7"-7"0,5 10 0,-4-3 0,-1 1 0,5 7 0,-5 1 0,7 12 0,0 5 0,0 2 0,0 2 0,0 0 0,0 2 0,2 2 0,3 1 0,-3 6 0,3-4 0,-3 1 0,-2 4 0,0-3 0,0 1 0,0 1 0,0-3 0,0 4 0,0-5 0,0 0 0,0 0 0,0 3 0,0-4 0,-2-3 0,-3-1 0,2-3 0,-8-4 0,8-3 0,-4-14 0,9-3 0,3-4 0,5-1 0,-1-5 0,1-1 0,2 3 0,1 1 0,2 2 0,0 0 0,1 1 0,-1 4 0,0-4 0,0 6 0,1 0 0,-1 2 0,7 0 0,3 1 0,0 1 0,-3 9 0,-6 5 0,-3 4 0,-4 8 0,-1 2 0,0 1 0,1 0 0,-4-1 0,3 3 0,-1-2 0,5-6 0,-4 3 0</inkml:trace>
  <inkml:trace contextRef="#ctx0" brushRef="#br0" timeOffset="1948">1050 455 12287,'-9'-2'0,"2"-1"0,1-2 0,2 0 0,-6 5 0,7 0 0,-4 1 0,9 3 0,3 1 0,3 0 0,7-5 0,1 0 0,-1 0 0,0 0 0,0 0 0,1 0 0,-1 0 0,0 0 0,0 0 0,0-2 0,-1-3 0,-4-5 0,2 2 0,-7-2 0,-2-2 0,4-2 0,-2-1 0,-2 0 0,-3 5 0,-3-1 0,-4 1 0,-1 2 0,3 1 0,-5 5 0,-2-3 0,-2 4 0,-1-3 0,0 8 0,1-1 0,3 7 0,0 2 0,0 2 0,-1 1 0,0 0 0,2 0 0,-2 0 0,0 6 0,0-1 0,4-1 0,1-3 0,-3 5 0,5-1 0,2-1 0,1-3 0,4 0 0,3-1 0,5 0 0,3 0 0,8-1 0,1-2 0,-1-4 0,1-1 0,4-2 0,-4-5 0,1 0 0,4 0 0,0 0 0,1 0 0,-3 0 0,2 0 0,-3-5 0,-1-2 0,-1 0 0,-3 1 0,-2-5 0,-2 5 0,0-3 0,0-3 0,-1 4 0,-4-2 0,-3-2 0,-1-2 0,-4-1 0,3 0 0,-3 0 0,-2 0 0,0-1 0,0 1 0,0 0 0,0 0 0,0 5 0,0 0 0,-7 6 0,-3-1 0,-4 3 0,-1 2 0,0 0 0,0 0 0,0 0 0,-1 5 0,1 2 0,2 2 0,3 2 0,-4-2 0,6 1 0,-3 0 0,1-1 0,5 4 0,-3-3 0,1 4 0,4 1 0,1 0 0,2 0 0,0 1 0,2-1 0,1 0 0,4-1 0,1-4 0,2-2 0,6-4 0,-1 1 0,0-2 0,2-1 0,0-4 0,-2-3 0,4 2 0,-9-8 0,3 1 0,2 2 0,-4-6 0,-3 4 0,0-3 0,1-3 0,-4 1 0,5 0 0,-6 0 0,1 0 0,-4 6 0,-1 4 0,-1 10 0,-4 5 0,1 4 0,-4 1 0,1 0 0,4 0 0,1 1 0,2-1 0,0 0 0,0 0 0,0 0 0,0 1 0,0-1 0,2 0 0,3-1 0,5-4 0,3-5 0,8 2 0,-1-2 0,0-2 0,2-1 0,0-2 0,5 0 0,-2-2 0,2-3 0,-5 2 0,0-8 0,-1 1 0,-1 2 0,0-6 0,-5 4 0,1-3 0,-1-3 0,-5 1 0,-2 0 0,-1 0 0,-2 5 0,-5 0 0,-1-1 0,-5 3 0,3-4 0,-7 7 0,-2 2 0,-1 1 0,-3 2 0,1 0 0,0 0 0,-5 2 0,-1 1 0,3 2 0,3 7 0,3-4 0,2 3 0,-2-1 0,0-5 0,0 5 0,4 2 0,1 1 0,-5 2 0,4 1 0,-1-1 0,3 0 0,7 0 0,4 0 0,4-1 0,6-4 0,0-5 0,0-3 0,6 3 0,1 0 0,0-2 0,0-1 0,-2-4 0,-3-1 0,1-4 0,3-1 0,-1-2 0,-5-6 0,0 1 0,0 0 0,-4-7 0,-1-3 0,0-4 0,-2-1 0,1-2 0,-6-4 0,2-4 0,-1-4 0,2 0 0,-1 1 0,-1 5 0,-3 0 0,-1 5 0,0 7 0,0 6 0,0 3 0,0 9 0,0 1 0,-1 9 0,-4 1 0,-4 4 0,1 1 0,-6 2 0,4 7 0,-3 2 0,-3 1 0,6 7 0,2-2 0,1 4 0,4 2 0,1-1 0,2 2 0,0 2 0,0 1 0,2 6 0,3-6 0,5-1 0,3-2 0,3-3 0,-1-2 0,0-3 0,0-2 0,6-4 0,-1-6 0,-2-4 0,-1-1 0,5-2 0,2-5 0</inkml:trace>
  <inkml:trace contextRef="#ctx0" brushRef="#br0" timeOffset="2248">2403 257 12287,'0'-15'0,"0"0"0,0 0 0,0-1 0,-7 8 0,6 8 0,-6 10 0,2 5 0,0 6 0,-5 2 0,3 9 0,-2 2 0,-2 2 0,-3 11 0,-1 0 0,0 4 0,-1 1 0,-1 1 0,-1-4 0,-2 0 0,1-5 0,2 5 0,2-9 0,0-3 0,0-3 0,-1-3 0,1-1 0,5-8 0,0-7 0,8-6 0,2-9 0,0 0 0,7 0 0</inkml:trace>
  <inkml:trace contextRef="#ctx0" brushRef="#br0" timeOffset="2782">2890 333 12287,'0'-15'0,"-7"0"0,5 0 0,-3 0 0,3-1 0,4 10 0,3 6 0,-3 6 0,3 11 0,-2 2 0,2 1 0,-3 9 0,3 1 0,-3 7 0,-2 2 0,-5 5 0,-2-3 0,0 1 0,0-1 0,-3 6 0,5-5 0,0-1 0,-2-3 0,6-2 0,-4-6 0,3-1 0,2-4 0,0-3 0,2-6 0,3-1 0,3-7 0,7-3 0,1-3 0,-1-2 0,0 0 0,5-2 0,1-3 0,-3-3 0,-1-1 0,5-11 0,2 3 0</inkml:trace>
  <inkml:trace contextRef="#ctx0" brushRef="#br0" timeOffset="2965">2738 698 12287,'-16'-8'0,"1"-4"0,0 7 0,0 2 0,0-4 0,-1 2 0,10 0 0,6 5 0,8 0 0,12 0 0,7-2 0,7-1 0,7-2 0,4-1 0,4 6 0,2 0 0,0 0 0,-6 0 0</inkml:trace>
  <inkml:trace contextRef="#ctx0" brushRef="#br0" timeOffset="3782">3133 790 12287,'-9'0'0,"1"0"0,3 0 0,2 0 0,-8 0 0,8 0 0,-4 0 0,14 0 0,3 0 0,4 0 0,1 0 0,5 0 0,0-2 0,-1-2 0,-2-1 0,-2-6 0,0 2 0,-1-1 0,-4 0 0,2 0 0,-7-6 0,-2 1 0,4 0 0,-2 0 0,-2 0 0,-6-1 0,-4 1 0,-1 2 0,-4 3 0,-1-2 0,-3 7 0,1 1 0,-5 3 0,0 1 0,1 0 0,2 0 0,2 1 0,1 4 0,4 6 0,-3-3 0,3 2 0,-2 2 0,2 1 0,-2 3 0,5-1 0,0 0 0,1 0 0,0-5 0,6 1 0,0 0 0,0 3 0,0 1 0,2 0 0,3 1 0,2-6 0,5-2 0,-2-1 0,2-4 0,3-1 0,4-2 0,1 0 0,-2 0 0,-2-2 0,-5-3 0,0-3 0,0-1 0,3-3 0,-1 6 0,-1-3 0,-2-3 0,-5 1 0,4-1 0,-2 2 0,3-1 0,-5-4 0,0 7 0,-7 1 0,-3 7 0,-2 7 0,-4 3 0,0 3 0,8-2 0,-4-1 0,1 2 0,4 1 0,-3 2 0,3 1 0,2-1 0,0 0 0,2-2 0,3-2 0,5-6 0,4-4 0,1-1 0,0 0 0,0 0 0,0 0 0,6-1 0,-1-3 0,0-2 0,2-3 0,-5-1 0,3-5 0,-3 0 0,-2-1 0,-1 1 0,-2 0 0,-4 0 0,-1-1 0,0 6 0,-4 0 0,2-2 0,-1 6 0,-9 1 0,-4 3 0,-6 4 0,0 3 0,5-2 0,1 7 0,1 2 0,-1 1 0,4 3 0,-3-1 0,1 0 0,4 0 0,1 1 0,2-1 0,0 0 0,0 0 0,0 0 0,0 1 0,2-3 0,3-3 0,-4 4 0,13-6 0,-6 7 0</inkml:trace>
  <inkml:trace contextRef="#ctx0" brushRef="#br0" timeOffset="4098">3498 440 12287,'0'-15'0,"0"-1"0,0-6 0,2 11 0,3-5 0,3 6 0,7 0 0,-5 3 0,1 7 0,-3 7 0,2 3 0,-5 4 0,-3-4 0,-2 0 0,0 2 0,-2 1 0,-3 3 0,-3-8 0,-8-3 0,1-3 0,2-4 0,3-3 0,5-5 0,3-4 0,2-1 0,0 5 0,0 0 0,7 7 0,1-4 0</inkml:trace>
  <inkml:trace contextRef="#ctx0" brushRef="#br0" timeOffset="4565">3680 790 12287,'-13'1'0,"3"4"0,1-3 0,6 5 0,-2-1 0,1-4 0,9 3 0,4-3 0,6-2 0,0 0 0,1-5 0,-1-2 0,-2-1 0,-3-4 0,4 3 0,-4-1 0,2-2 0,-2-1 0,4-4 0,-6-2 0,2-3 0,0-1 0,-5-3 0,4-6 0,-1-1 0,1-3 0,-1-4 0,4 2 0,-4 1 0,-1 0 0,0 3 0,-4 9 0,2 5 0,-1 3 0,-3 2 0,-2 6 0,-4 6 0,-5 6 0,-4 7 0,-1 4 0,1 3 0,2 1 0,2 2 0,2 8 0,-4-3 0,4 5 0,1 6 0,-3-2 0,5 6 0,1 1 0,3-2 0,-5 3 0,1-5 0,2 0 0,1 0 0,2-3 0,0-5 0,0-2 0,0 0 0,5-2 0,2-10 0,2 1 0,1-3 0,5-3 0,0-5 0,0 2 0,1-2 0,6-7 0,1-6 0</inkml:trace>
  <inkml:trace contextRef="#ctx0" brushRef="#br0" timeOffset="5131">4197 455 12287,'5'-15'0,"0"0"0,6-1 0,-6 1 0,1 0 0,0 0 0,-5 6 0,4 9 0,-8 12 0,-4 5 0,-1 3 0,-2 12 0,-6 1 0,1 2 0,0 2 0,0 5 0,0-1 0,-1 3 0,1 1 0,2-1 0,-1 0 0,2-1 0,0-1 0,-4 3 0,5-7 0,-2-3 0,-2-3 0,1 0 0,2-11 0,2-3 0,-2-1 0,6-2 0,-1-6 0,7-3 0,0-6 0</inkml:trace>
  <inkml:trace contextRef="#ctx0" brushRef="#br0" timeOffset="5631">4441 516 12287,'0'-20'0,"0"-1"0,-7-6 0,5 15 0,-3-3 0,3 10 0,2 0 0,0 10 0,0 5 0,0 4 0,0 6 0,0 2 0,0 2 0,0 3 0,0 1 0,0 3 0,0-1 0,0 1 0,0-1 0,-1 0 0,-3 1 0,-1-1 0,0-4 0,4-1 0,-5 2 0,0 0 0,-4-2 0,-4-3 0,12-20 0,-3-7 0,4-7 0,1-3 0,1 0 0,4 0 0,2-1 0,5 1 0,-2 2 0,2 2 0,3-2 0,5 3 0,2-2 0,4 2 0,-6 5 0,-3 3 0,3 2 0,0 0 0,-1 2 0,-2 3 0,-7-2 0,-2 7 0,1 1 0,-1-3 0,-4 5 0,1-2 0,-3 2 0,-2 2 0,-7 1 0,-3-3 0,-4-1 0,-1-2 0,0-5 0,-2 4 0,-2-3 0,-1-2 0,-2 2 0,3 0 0,-1-3 0,2-1 0,1-2 0,1 0 0,1 0 0,2-7 0,1-2 0,3-1 0,3 0 0,1 0 0,5-5 0,6 0 0,3-1 0</inkml:trace>
  <inkml:trace contextRef="#ctx0" brushRef="#br0" timeOffset="6147">4745 774 12287,'1'-8'0,"3"1"0,1 0 0,2 6 0,-2-4 0,1 1 0,6 1 0,-2-2 0,1 0 0,4 5 0,0 0 0,-5 0 0,-1-2 0,-1-1 0,0-2 0,-2-1 0,4 6 0,-7 0 0,4 0 0,-9 2 0,-3 2 0,-5 1 0,-2 1 0,0-2 0,2 1 0,-2-2 0,-1 6 0,-2 1 0,1 3 0,2 1 0,4-2 0,1-2 0,-3 0 0,5 5 0,1 0 0,3 1 0,1-1 0,1-2 0,5-3 0,2 2 0,7-5 0,0 0 0,1 0 0,4-2 0,2-5 0,0 0 0,0 0 0,3 0 0,-5 0 0,-1 0 0,-2 0 0,-2-7 0,-1-3 0,-4-4 0,-4-6 0,-6 0 0,0 1 0,0 2 0,-1 2 0,-4 0 0,-5 0 0,-4-1 0,-3 3 0,-1 3 0,-3 3 0,3 0 0,-4 5 0,1-3 0,3 4 0,1 1 0,2 6 0,0 3 0,-1 6 0</inkml:trace>
  <inkml:trace contextRef="#ctx0" brushRef="#br0" timeOffset="6530">5140 516 12287,'0'-22'0,"0"3"0,0-4 0,0 1 0,2 3 0,1 7 0,2 2 0,0 8 0,-5 2 0,-5 7 0,0 8 0,2 1 0,1-1 0,-3 5 0,0 2 0,2 0 0,1 0 0,2 5 0,0-2 0,0 2 0,0-1 0,0 2 0,0-4 0,0 1 0,0 1 0,0-3 0,0 4 0,0-3 0,0-2 0,0 0 0,0-3 0,0 1 0,0-2 0,0-1 0,0-1 0,0-1 0,0-5 0,0 0 0,2-7 0,3 3 0,5-5 0,3-1 0,3-1 0,-1-3 0,0-1 0,0-2 0,0 4 0,1-4 0,-1-1 0,-2 3 0,-1-4 0,-2 1 0,2-1 0,2-1 0,1-5 0</inkml:trace>
  <inkml:trace contextRef="#ctx0" brushRef="#br0" timeOffset="6731">5003 683 12287,'-22'-7'0,"5"-1"0,-5-1 0,7 4 0,8-1 0,7 1 0,12 1 0,10 8 0,2 1 0,3-2 0,7 0 0,3 1 0,0 1 0,0-2 0,2-1 0,-5-2 0,0 0 0,-6 7 0,10 1 0</inkml:trace>
  <inkml:trace contextRef="#ctx0" brushRef="#br0" timeOffset="7163">5307 485 12287,'0'-15'0,"0"5"0,0 0 0,0-2 0,0 4 0,0-2 0,0 8 0,0 2 0,-5 7 0,0 9 0,2 3 0,1 1 0,0 7 0,-1-1 0,-2 2 0,2 3 0,1-1 0,2 1 0,0-3 0,0-2 0,0 1 0,0-7 0,0-1 0,0-2 0,2-2 0,3 0 0,-2-3 0,7-7 0,-6-2 0,2-13 0,-1-2 0,1-1 0,4 3 0,-5-1 0,0 0 0,2-3 0,-1-1 0,6 1 0,-3 3 0,-3 0 0,6 3 0,-3-4 0,1 4 0,0 1 0,0 2 0,5 5 0,-1 2 0,-4 3 0,-3 3 0,-7 7 0,0 0 0,0 1 0,0-1 0,0 0 0,0 0 0,0 1 0,0-1 0,0 0 0,0 0 0,0 0 0,0 1 0,1-3 0,4-1 0,6-2 0,-3-7 0,2 2 0,7 4 0,7-1 0</inkml:trace>
  <inkml:trace contextRef="#ctx0" brushRef="#br0" timeOffset="7432">5611 394 12287,'-1'-18'0,"-3"2"0,-1 3 0,0-1 0,5 8 0,0 7 0,0 13 0,7 6 0,3 9 0,4 0 0,1 3 0,0 6 0,0 0 0,1 1 0,-1 3 0,0 0 0,-2 0 0,-2-1 0,-6 1 0,-4 0 0,-4 2 0,-7-2 0,-10 1 0,-14 7 0,-7-7 0,-3-3 0,-1-1 0,-8 7 0,-2-4 0,-3-2 0,2-1 0,-3 3 0,5-3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9:58.2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1 509 12287,'10'0'0,"0"0"0,0 0 0,4-1 0,-4-4 0,2 1 0,-6-4 0,3-1 0,3 1 0,-4-1 0,1-2 0,-1 1 0,1-2 0,-6 3 0,4-1 0,-1-2 0,-4-1 0,3-2 0,-3 4 0,-4 3 0,-3 1 0,2 2 0,-7 5 0,5 2 0,-6 3 0,6 3 0,-3 8 0,1-1 0,2 0 0,5 0 0,0 0 0,0 1 0,0-1 0,2 0 0,3 0 0,-2 0 0,6 1 0,-1-3 0,1-3 0,1 4 0,5-6 0,0 7 0</inkml:trace>
  <inkml:trace contextRef="#ctx0" brushRef="#br0" timeOffset="328">138 175 12287,'1'-20'0,"4"-1"0,-3 1 0,7 8 0,-4-3 0,3 5 0,6-7 0,-4 5 0,-2 9 0,-3-2 0,2 10 0,3 5 0,-5 3 0,-3 3 0,-2-1 0,0 0 0,-2 0 0,-1 0 0,-4-1 0,-1-4 0,-3 2 0,-4-7 0,0 0 0,0-5 0,1-2 0,4-3 0,3-3 0,7-7 0,0-1 0,6 6 0,0 2 0,3-1 0,3 1 0,8 5 0,3-4 0</inkml:trace>
  <inkml:trace contextRef="#ctx0" brushRef="#br0" timeOffset="795">290 418 12287,'0'-8'0,"0"-6"0,0 13 0,6-6 0,3 7 0,1 0 0,0 0 0,2 0 0,-5 0 0,5 1 0,-6 3 0,1 3 0,0 1 0,3-3 0,-3 5 0,1 2 0,1 2 0,1 1 0,-5 0 0,3 0 0,-6-5 0,3 0 0,-3 2 0,-2-3 0,0 1 0,0-5 0,0 5 0,-2-7 0,-3 3 0,2-6 0,-6-6 0,2-4 0,2-3 0,5-2 0,0-1 0,2 1 0,3 2 0,5 1 0,4 2 0,1 1 0,0-3 0,0 4 0,1 1 0,0 0 0,3 4 0,3-2 0,2 2 0,-6 1 0,3 2 0,-5 2 0,0 3 0,-1-2 0,0 7 0,-1 2 0,-4 2 0,2 1 0,-7 0 0,0 0 0,1 0 0,3 1 0,6-1 0</inkml:trace>
  <inkml:trace contextRef="#ctx0" brushRef="#br0" timeOffset="1144">944 205 12287,'0'-33'0,"0"-1"0,0 3 0,0 3 0,0 2 0,0 11 0,0 0 0,0 5 0,0 0 0,0 8 0,0 2 0,5 2 0,0 9 0,-2 5 0,-1 2 0,-2 9 0,0-1 0,0 2 0,0 3 0,1 4 0,3 2 0,1 1 0,-2-1 0,-1 2 0,-2-6 0,0-1 0,0 2 0,5 0 0,0-4 0,-2-1 0,-1-4 0,3 3 0,0-8 0,-1-2 0,-3-1 0,6-3 0,3-4 0,4-5 0,-4 2 0,0-2 0,2-2 0,1-1 0,3-2 0,-1 0 0,0-2 0,0-3 0,0 2 0,1-7 0,6-1 0,1-4 0</inkml:trace>
  <inkml:trace contextRef="#ctx0" brushRef="#br0" timeOffset="1877">1324 479 12287,'-15'0'0,"-1"0"0,1 0 0,0 0 0,6 2 0,6 1 0,6 2 0,6 0 0,6-5 0,0 0 0,1 0 0,0 0 0,3 0 0,1 0 0,-1 0 0,-2 0 0,0-1 0,1-3 0,3-1 0,-6 0 0,-5 3 0,2-3 0,-1 2 0,1-6 0,-2 3 0,-6-6 0,1 2 0,-3-4 0,-4 1 0,-3 3 0,1 1 0,-6 6 0,-2-2 0,-1-6 0,-2 6 0,0 2 0,-1 1 0,1 2 0,0 0 0,0 0 0,0 0 0,1 2 0,4 3 0,-4-2 0,6 8 0,-2-1 0,0-2 0,6 6 0,-1-4 0,4 3 0,1 3 0,0-1 0,0 0 0,0 0 0,0 0 0,0 1 0,0-1 0,0 0 0,0 0 0,0 0 0,1-1 0,4-4 0,4 2 0,6-7 0,2-2 0,3-1 0,2-2 0,5 0 0,-2 0 0,2 0 0,0-5 0,1 0 0,-5 0 0,-1-2 0,3 4 0,-4-6 0,-3 3 0,-1 2 0,-3 1 0,-4-2 0,3 3 0,-4-5 0</inkml:trace>
  <inkml:trace contextRef="#ctx0" brushRef="#br0" timeOffset="2344">913 418 12287,'-8'-7'0,"-6"6"0,11-6 0,-7 7 0,5 0 0,-6 0 0,10 0 0,1 0 0,8 0 0,6-5 0,3 0 0,3 1 0,5 3 0,9 1 0,2 0 0,-1 0 0,2 0 0,2 0 0,7-7 0,-1-1 0</inkml:trace>
  <inkml:trace contextRef="#ctx0" brushRef="#br0" timeOffset="3260">1734 449 12287,'0'-16'0,"0"8"0,0-1 0,0 4 0,0 2 0,0-7 0,0 7 0,0-3 0,0 12 0,0 4 0,0 3 0,0 2 0,0 1 0,0-1 0,0-5 0,0 0 0,0 2 0,0 1 0,0-2 0,0-1 0,0 2 0,-5 1 0,0 2 0,0-6 0,5-3 0,0-12 0,0-4 0,0-4 0,0-1 0,0 0 0,0-1 0,0 1 0,0 0 0,0 0 0,0 0 0,0-1 0,5 1 0,0 0 0,2 0 0,-2 0 0,-3 6 0,11 2 0,-3 7 0,-1 0 0,1 2 0,2 3 0,1-3 0,3 5 0,-1-2 0,0 0 0,2 0 0,1-5 0,3 0 0,-3 0 0,6 0 0,1 0 0,2 0 0,-1 0 0,1 0 0,-5 0 0,0-2 0,0-3 0,-2 3 0,-5-3 0,0 4 0,-8 1 0,-7 0 0,-8 0 0,-6 0 0,-1 1 0,0 4 0,-1 4 0,1 4 0,2-1 0,3-2 0,-4 0 0,6 6 0,-1-1 0,-3 0 0,7 0 0,2 0 0,1 1 0,2-1 0,0 0 0,7-1 0,5-3 0,5-2 0,3-2 0,14 4 0,-2-2 0</inkml:trace>
  <inkml:trace contextRef="#ctx0" brushRef="#br0" timeOffset="3579">2631 236 12287,'0'-22'0,"-5"3"0,0-6 0,-7 8 0,4 0 0,-2 7 0,0 3 0,0 2 0,-7 5 0,-2 0 0,-1 0 0,0 0 0,4 2 0,3 3 0,3 5 0,-4 3 0,4 4 0,-2 2 0,2 1 0,-2 7 0,7-1 0,0 1 0,-2-2 0,6 9 0,-4-4 0,3 1 0,2-4 0,0 6 0,0-2 0,0 1 0,0 0 0,0-2 0,0 1 0,0-2 0,0-4 0,0 4 0,0-6 0,0 3 0,0-1 0,0-6 0,0 3 0,0 0 0,0-6 0,0 5 0,0-4 0,-2-9 0,-3-3 0,-3-3 0,-7-2 0</inkml:trace>
  <inkml:trace contextRef="#ctx0" brushRef="#br0" timeOffset="3760">2297 540 12287,'-9'-15'0,"3"6"0,-1-4 0,7 11 0,0-3 0,8 3 0,6 2 0,3 0 0,3 0 0,5 0 0,4 0 0,3 0 0,2 0 0,2 0 0,6 7 0,-3 1 0</inkml:trace>
  <inkml:trace contextRef="#ctx0" brushRef="#br0" timeOffset="4342">2753 631 12287,'-15'0'0,"6"0"0,-4 0 0,4 0 0,1 0 0,3 0 0,10 0 0,5 0 0,4 0 0,1-2 0,0-3 0,0 2 0,0-6 0,1 3 0,-6-6 0,-2 2 0,-1-4 0,-2 4 0,-5 0 0,0-2 0,0-1 0,0-3 0,0 1 0,-2 2 0,-1 1 0,-2 2 0,-7 6 0,2-1 0,-4 4 0,-1 1 0,0 0 0,0 0 0,0 0 0,-1 0 0,1 1 0,0 4 0,0 5 0,0 2 0,1 0 0,2-2 0,2 2 0,5 2 0,-3 1 0,1 0 0,4 0 0,1 0 0,2 1 0,0-1 0,2-5 0,3-2 0,5-1 0,3-3 0,4 2 0,2-1 0,1-1 0,0-3 0,-5-1 0,-1-1 0,-4-4 0,4 3 0,-4-5 0,3 2 0,2 0 0,-1-7 0,-2 4 0,-4-2 0,-1 0 0,3 5 0,-3-4 0,1 2 0,-4 1 0,1 0 0,-3 5 0,-2-4 0,0 10 0,0 5 0,0 3 0,0 3 0,0-1 0,0-5 0,0 0 0,0 2 0,1 0 0,3 0 0,1-2 0,13 0 0,-1 5 0</inkml:trace>
  <inkml:trace contextRef="#ctx0" brushRef="#br0" timeOffset="4643">3285 570 12287,'0'-15'0,"0"7"0,0-6 0,-1 6 0,-4-1 0,1-4 0,-6 3 0,0 3 0,-5 2 0,-1 3 0,1 2 0,0 0 0,0 0 0,0 0 0,-1 7 0,1 3 0,0 3 0,0 3 0,0-1 0,1 0 0,4 0 0,-2 0 0,7 2 0,2 2 0,1 1 0,2 0 0,0-4 0,2-3 0,3-3 0,3 4 0,7-6 0,2 2 0,4 1 0,-3-8 0,7 2 0,1-3 0,-3-2 0,6 0 0,-5 0 0,0 0 0,4 0 0,-4 0 0</inkml:trace>
  <inkml:trace contextRef="#ctx0" brushRef="#br0" timeOffset="5093">3544 646 12287,'-15'-6'0,"-1"4"0,6-5 0,0 7 0,0 0 0,2 0 0,8 2 0,10 1 0,3 2 0,2-1 0,6-3 0,-1-1 0,0 0 0,2 0 0,-5 0 0,3 0 0,-3 0 0,-2 0 0,6 0 0,-1 0 0,-1 0 0,-3 0 0,0 0 0,-3-1 0,-3-4 0,-3 1 0,-7-6 0,0-2 0,0 4 0,-2-1 0,-3 3 0,-3-6 0,-7 3 0,-1 1 0,1 1 0,0 7 0,0 0 0,0 0 0,-1-5 0,0 0 0,-3 2 0,-1 1 0,-1 4 0,6 1 0,0 4 0,0 1 0,0 2 0,-1 5 0,1 1 0,0-1 0,7 0 0,2 0 0,5 2 0,1 3 0,1-3 0,5 4 0,4-4 0,3-2 0,9 0 0,3-2 0,4-1 0,2-2 0,-1-6 0,0 1 0,1-3 0,-1-2 0,1 0 0,-1 0 0,7 0 0,2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04.31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16 146 12287,'15'-14'0,"0"4"0,1-3 0,-1 9 0,0-4 0,0 1 0,6 2 0,1 5 0,1 0 0,4 0 0,-3 0 0,0 0 0,-3 0 0,-2 0 0,3 0 0,-2 2 0,-1 1 0,-2 2 0,-4 2 0,-1-4 0,-2 3 0,-6 5 0,1-1 0,-5-3 0,-5 0 0,-5 0 0,1-6 0,-1 6 0,-2 0 0,4-5 0,-2 3 0,-2-4 0,-2 4 0,-1 1 0,0-3 0,0 4 0,-1-1 0,1 3 0,0-4 0,0 3 0,0-1 0,4 3 0,1-3 0,-2 2 0,6-4 0,-1 3 0,2 0 0,0 1 0,0-4 0,5 5 0,-7 0 0,-2 5 0</inkml:trace>
  <inkml:trace contextRef="#ctx0" brushRef="#br0" timeOffset="183">62 237 12287,'-16'-7'0,"3"4"0,3-7 0,-2 5 0,7-5 0,0 6 0,12-2 0,3 6 0,5 0 0,5 0 0,-1 5 0,6 0 0,0 0 0,-1 2 0,5-6 0,-12 13 0,5-6 0</inkml:trace>
  <inkml:trace contextRef="#ctx0" brushRef="#br0" timeOffset="450">442 100 12287,'0'-23'0,"-5"1"0,0 7 0,0-1 0,5 1 0,0 7 0,-5 8 0,-1 12 0,3 4 0,1 5 0,2 4 0,0-3 0,0 2 0,0 3 0,0 1 0,0 3 0,0-2 0,0-4 0,0 2 0,0-5 0,0 2 0,0 3 0,5-5 0,1 0 0,-3-1 0,5 3 0,1 7 0</inkml:trace>
  <inkml:trace contextRef="#ctx0" brushRef="#br0" timeOffset="667">639 237 12287,'0'-22'0,"0"-1"0,0-1 0,0 4 0,-6 3 0,4 10 0,-3 7 0,3 8 0,4 6 0,1 1 0,2 0 0,-1 1 0,-3 4 0,-1 2 0,0 0 0,0 0 0,0 3 0,0-3 0,0 0 0,0 0 0,0-2 0,0-3 0,0 2 0,0 1 0,0 0 0,2-4 0,3-1 0,-3 0 0,5 0 0</inkml:trace>
  <inkml:trace contextRef="#ctx0" brushRef="#br0" timeOffset="883">518 192 12287,'-15'-9'0,"6"2"0,-4 1 0,13 4 0,0-3 0,8 3 0,12 2 0,6 0 0,2 0 0,3 0 0,4 0 0,1 0 0,13 0 0,-2 0 0</inkml:trace>
  <inkml:trace contextRef="#ctx0" brushRef="#br0" timeOffset="1649">822 192 12287,'-8'-16'0,"-6"8"0,12-6 0,-3 13 0,10-4 0,5 3 0,4 2 0,3 0 0,1 2 0,3 1 0,-3 2 0,-1 5 0,0-3 0,3 1 0,-3 3 0,4 4 0,-6 0 0,-5 0 0,-3 0 0,-7 1 0,0-1 0,0 0 0,0 0 0,-2 0 0,-3 1 0,-5-1 0,-4-5 0,-1 0 0,0 0 0,0-1 0,-6 3 0,1-6 0,1 1 0,3 0 0,0-2 0,1-5 0,0 0 0,0 0 0,1-2 0,4-3 0,-2-3 0,7-7 0,2-1 0,1 6 0,2 0 0,0-2 0,2 4 0,3-1 0,5 3 0,4 2 0,1-3 0,0 2 0,2 2 0,3 1 0,-3 2 0,5 0 0,-2 0 0,1 0 0,-1 0 0,-5 0 0,0 2 0,0 3 0,-1-2 0,-2 8 0,-2 0 0,-7 3 0,2 1 0,-3 0 0,-2 1 0,-2-1 0,-3 0 0,-3 0 0,-1 0 0,-4-5 0,3-1 0,-4-2 0,-1-4 0,0 4 0,0-2 0,-1-2 0,1-1 0,2-4 0,3-3 0,4-5 0,0 2 0,1-3 0,1 0 0,3-3 0,2-1 0,4 0 0,5 0 0,4 1 0,3 2 0,1 4 0,3 1 0,1-3 0,-2 5 0,4 1 0,-1 3 0,4 1 0,-5 1 0,2 4 0,3 6 0,-3 2 0,-1 2 0,-1 1 0,-3-1 0,1 5 0,-3 2 0,-3 0 0,-1 0 0,-1 3 0,-2-5 0,-5-1 0,2-2 0,-2-2 0,0-8 0,-5-7 0,0-3 0,0-11 0,0-3 0,0 0 0,-5-6 0,0-3 0,1-2 0,3-3 0,1 1 0,0-2 0,-2-2 0,-3-2 0,3-4 0,-3 3 0,4-1 0,1 1 0,0 3 0,0 7 0,0 2 0,0 7 0,0-4 0</inkml:trace>
  <inkml:trace contextRef="#ctx0" brushRef="#br0" timeOffset="2049">1567 283 12287,'0'-15'0,"0"-1"0,-5 6 0,0 0 0,0 8 0,5 2 0,0 7 0,0 8 0,0 1 0,0-1 0,0 5 0,0 2 0,0 0 0,0 0 0,0 3 0,0-3 0,0 0 0,0 0 0,5 4 0,0-6 0,-2-2 0,-1-1 0,5 5 0,1 2 0</inkml:trace>
  <inkml:trace contextRef="#ctx0" brushRef="#br0" timeOffset="2266">1369 237 12287,'-8'-7'0,"-6"6"0,14-6 0,0 7 0,9 0 0,4 0 0,9 0 0,4 0 0,4 0 0,6 0 0,-4 0 0,3 0 0,11 7 0,1 1 0</inkml:trace>
  <inkml:trace contextRef="#ctx0" brushRef="#br0" timeOffset="2632">1826 268 12287,'0'-16'0,"0"1"0,1 5 0,4 0 0,-1 2 0,6-3 0,2 6 0,1-1 0,4 0 0,2 3 0,1 1 0,2 2 0,-4 2 0,4 1 0,2 3 0,-5 0 0,1-1 0,-3 4 0,-2-1 0,0 6 0,0-4 0,-6-2 0,-4 3 0,-3 0 0,-4-2 0,-3 1 0,-4-7 0,-6 2 0,0-3 0,0 0 0,0 1 0,-1 2 0,1 0 0,0-5 0,2 2 0,2 3 0,-2-3 0,3 4 0,-4 1 0,1-3 0,1 4 0,2 1 0,-2-1 0,5-3 0,0 3 0,1-1 0,-1 5 0,-3-2 0,5 4 0,3-6 0,2 6 0,0-6 0</inkml:trace>
  <inkml:trace contextRef="#ctx0" brushRef="#br0" timeOffset="2799">1765 313 12287,'0'-15'0,"0"5"0,0 0 0,1 6 0,4-1 0,6 4 0,2 1 0,2 0 0,1 0 0,4 5 0,0 0 0,7 7 0,-3-4 0</inkml:trace>
  <inkml:trace contextRef="#ctx0" brushRef="#br0" timeOffset="3049">2145 222 12287,'-5'-20'0,"0"-1"0,0 1 0,5 10 0,0 0 0,0 0 0,0 3 0,0 7 0,0 8 0,0 6 0,1 6 0,3 2 0,1 0 0,-2 0 0,-1 5 0,-2-3 0,0 1 0,0 1 0,0-3 0,0 4 0,0-1 0,0 1 0,0-5 0,0-2 0,-7 10 0,-1 2 0</inkml:trace>
  <inkml:trace contextRef="#ctx0" brushRef="#br0" timeOffset="3283">2327 298 12287,'7'-8'0,"-5"-6"0,3 4 0,-3 2 0,-2-3 0,0 10 0,0 1 0,0 8 0,0 11 0,0 3 0,0 1 0,1 1 0,3 3 0,1-2 0,-2 2 0,-1 2 0,-2 2 0,0-3 0,0-2 0,5 1 0,0-7 0,0 7 0,-5-3 0</inkml:trace>
  <inkml:trace contextRef="#ctx0" brushRef="#br0" timeOffset="3715">2601 328 12287,'-7'-15'0,"6"0"0,-6 5 0,7 0 0,0-2 0,0 4 0,0-3 0,0 10 0,0 1 0,0 6 0,2 11 0,1 2 0,2 1 0,0 6 0,-5-4 0,0 1 0,0 4 0,2 2 0,1 1 0,2-1 0,-1-4 0,-3 4 0,-1-5 0,0 1 0,0 0 0,0-6 0,0 1 0,0-3 0,0-8 0,0-4 0,0-12 0,-1-7 0,-4-4 0,3-9 0,-3 0 0,3-5 0,2-4 0,0-4 0,0 3 0,0-1 0,0 1 0,0-8 0,0 2 0,2 1 0,3-2 0,2 4 0,4 2 0,0 10 0,0 4 0,8 0 0,3 7 0,2 6 0,3 2 0,1 4 0,3 5 0,-1 2 0,1 3 0,-1 3 0,0 6 0,-1-2 0,-4-2 0,2 0 0,-5 5 0,-1 0 0,-4 1 0,1 6 0,-9 1 0</inkml:trace>
  <inkml:trace contextRef="#ctx0" brushRef="#br0" timeOffset="3915">2343 283 12287,'-31'-5'0,"2"0"0,4 1 0,3-2 0,7 1 0,8-1 0,9 6 0,11 0 0,11 0 0,5 0 0,5 0 0,4 0 0,8 0 0,8 0 0,-2 0 0,1 0 0,-1 0 0,4 0 0,-5 0 0,-2 0 0,-2 0 0,-1 0 0</inkml:trace>
  <inkml:trace contextRef="#ctx0" brushRef="#br0" timeOffset="4698">2799 283 12287,'-10'-2'0,"-1"-3"0,1-3 0,4-1 0,6 4 0,6 3 0,10 2 0,-1 2 0,0 3 0,2-1 0,1 4 0,3 0 0,-3 1 0,-1-1 0,-2 4 0,1-2 0,-1 2 0,0 2 0,-1 1 0,-4 0 0,-4 0 0,-6 1 0,0-1 0,0 0 0,-1 0 0,-4 0 0,-5 1 0,-4-1 0,-1 0 0,0-2 0,-1-1 0,1-2 0,-5-1 0,0 1 0,-1-5 0,-1-3 0,5-2 0,-3 0 0,3 0 0,2 0 0,0-2 0,1-3 0,3-5 0,0-4 0,8-1 0,-2 0 0,3 0 0,2 0 0,2-2 0,3-4 0,4 6 0,6-2 0,0 7 0,0 3 0,0-3 0,2 5 0,2 2 0,1 1 0,5 2 0,-3 0 0,0 2 0,0 3 0,-1-2 0,-6 7 0,0 2 0,0 2 0,0 1 0,-1 0 0,-4 0 0,-3 7 0,-7 4 0,-2-4 0,-1-2 0,-4-3 0,-1-2 0,-3 0 0,-4-1 0,0-4 0,0 2 0,0-7 0,-1-2 0,1-1 0,0-2 0,0 0 0,1-2 0,4-3 0,-2-3 0,6-8 0,-1 1 0,0 0 0,2 0 0,5 0 0,0-1 0,0 1 0,7-5 0,3 0 0,3 1 0,8 4 0,1 5 0,0 5 0,0 3 0,5 2 0,-4 0 0,3 2 0,-1 3 0,-1 3 0,3 9 0,-4 2 0,-1 1 0,-2 5 0,-4-3 0,-1 2 0,0 3 0,0-3 0,-1-1 0,-2-1 0,-2-3 0,-7-2 0,2-2 0,-1-2 0,1-3 0,-4-3 0,6-8 0,-9-5 0,-3-4 0,4-3 0,-6-4 0,2-3 0,0-6 0,-5-2 0,3-5 0,0 0 0,0-3 0,-3-4 0,5 3 0,0-2 0,-2-4 0,6 1 0,-4 0 0,3 3 0,2 2 0,7 1 0,1 6 0</inkml:trace>
  <inkml:trace contextRef="#ctx0" brushRef="#br0" timeOffset="4831">3209 328 12287,'7'-8'0,"3"1"0,5 2 0,6 0 0,2 0 0,8 5 0,-1 0 0,7 0 0,2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15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62 137 12287,'0'-10'0,"0"0"0,1 1 0,4-1 0,4-1 0,6 5 0,0 3 0,0 6 0,1 4 0,-1 2 0,0 2 0,0 3 0,0 1 0,-1 0 0,-4 1 0,4-1 0,-6 2 0,0 1 0,-2 3 0,-5-1 0,-1-3 0,0 1 0,0 3 0,0-1 0,-1-5 0,-5 0 0,-4 0 0,-3 1 0,-2-1 0,-1-2 0,1-2 0,-5-5 0,0-6 0,1 0 0,2 0 0,-3 0 0,0 0 0,1 0 0,4-6 0,3-5 0,4-2 0,1-2 0,2-1 0,6 1 0,4 0 0,6 0 0,-1 5 0,3 0 0,4-1 0,0 3 0,2-6 0,-1 6 0,4 0 0,2 3 0,-4 3 0,4 2 0,-1 0 0,1 0 0,0 2 0,3 3 0,-4 5 0,-1 3 0,4 8 0,-4 0 0,0 3 0,0 3 0,-2-3 0,-5 1 0,-1 1 0,-4-3 0,2-1 0,-7-7 0,-2 1 0,-1-1 0,-2 0 0,-2-2 0,-3-2 0,-3-11 0,-6-11 0,4-2 0,-2-2 0,7-2 0,2-2 0,1-1 0,2-7 0,0 2 0,0-4 0,0-2 0,5 3 0,0-1 0,0 2 0,2 0 0,-5-5 0,4 8 0,-1 1 0,0 2 0,-1 4 0,-9 4 0,-5 3 0,-4 3 0,-1 7 0,-2 0 0,-3 0 0,1 0 0,-5 0 0,1 0 0,-1 0 0,4 0 0,-4 0 0,1 2 0,-1 3 0,5-4 0,-3 4 0,0-3 0,6-2 0,-5 0 0,13 0 0,8 0 0,7 0 0,11 0 0,6 0 0,6 0 0,9 0 0,-2 0 0,2 0 0,3 0 0,6 0 0,1 0 0,-2 0 0,2 0 0,3 0 0,-3 0 0,-3 0 0,-2 0 0,0 0 0,-12 0 0,-5 0 0,-3 0 0,-4 0 0,-13 0 0,-7 0 0,-7 2 0,-8 3 0,5-2 0,1 7 0,1 2 0,-1 2 0,-1 1 0,-5 0 0,1 0 0,4 1 0,-3 4 0,4 2 0,-1 0 0,0 0 0,7 5 0,-2-2 0,3 2 0,2-1 0,0 2 0,2-2 0,3 1 0,5-2 0,3 2 0,4-7 0,2-3 0,1-5 0,5 0 0,-3-7 0,0-2 0,0-1 0,0-2 0,-3 0 0,1 0 0,0-7 0,-4-3 0,-10-3 0,-6-3 0,-6 8 0,-10 3 0,1 3 0,0 2 0,-5 0 0,-1 0 0,1 0 0,-2 0 0,5 0 0,-3 0 0,3 7 0,2 1 0</inkml:trace>
  <inkml:trace contextRef="#ctx0" brushRef="#br0" timeOffset="850">1111 213 12287,'-7'-10'0,"-3"0"0,1 7 0,1-4 0,1 0 0,2 5 0,5-4 0,7 6 0,3 0 0,4 0 0,1 0 0,0 0 0,-5 0 0,0 0 0,2 0 0,-3-2 0,1-3 0,-5 3 0,3-5 0,-1 1 0,-2 2 0,-5-6 0,0 5 0,-2-3 0,-3 1 0,-3 0 0,-7 4 0,-1-2 0,6 0 0,0 5 0,-2 0 0,0 1 0,1 3 0,2 2 0,2 3 0,-3 1 0,5 5 0,2 0 0,1 1 0,2-6 0,0 0 0,0 2 0,0 1 0,2 1 0,3-2 0,5-4 0,4-1 0,1 3 0,0-5 0,0-2 0,0-1 0,1-2 0,0 0 0,3 0 0,1 0 0,1 0 0,-6-2 0,0-1 0,0-2 0,-5-5 0,1 5 0,-1 0 0,-2-2 0,-1 3 0,-5-4 0,3 1 0,-4 2 0,-1 5 0,-10 0 0,-3 0 0,-3 7 0,1 1 0,-2 3 0,-3-1 0,3 0 0,-3 5 0,1-1 0,-1-4 0,3 3 0,-3-3 0,3 2 0,2-2 0,0 2 0,1-5 0,2 0 0,2-1 0,5 5 0,-5-6 0,6 1 0,1-2 0,6 1 0,6 0 0,8-5 0,1 2 0,3 3 0,4-4 0,-3 6 0,0-2 0,0 0 0,3 7 0,-3-3 0,0 1 0,0 0 0,-2 0 0,-4 5 0,-3 0 0,-3 1 0,2-6 0,-5 0 0,1 2 0,-4 1 0,1 2 0,-4-6 0,-1-9 0,0-10 0,0-4 0,0-1 0,-1-7 0,-3-3 0,-1-6 0,2-4 0,0 1 0,-1-7 0,-1 1 0,2 1 0,1-5 0,2 4 0,0-3 0,0 3 0,0-1 0,2 11 0,1 6 0,2 6 0,7 9 0,-4 2 0,8 7 0</inkml:trace>
  <inkml:trace contextRef="#ctx0" brushRef="#br0" timeOffset="1300">1460 244 12287,'0'-9'0,"2"-3"0,2 6 0,1-3 0,6 6 0,0-2 0,2 3 0,2-3 0,1 0 0,-1 1 0,0 3 0,0 1 0,0 0 0,1 0 0,-1 0 0,0 0 0,0 0 0,-6 7 0,-4 3 0,-5 3 0,-5 2 0,-6 1 0,0-1 0,-1 0 0,2-1 0,-2-4 0,3 3 0,1-3 0,1 4 0,4 1 0,1 0 0,2 0 0,0 1 0,2-1 0,1 0 0,4-1 0,1-4 0,8 3 0,4-4 0,0 1 0,2 0 0,-5-2 0,3 4 0,-3-2 0,-2 2 0,1-3 0,-3 1 0,-1 2 0,-2 1 0,-7 4 0,3 3 0,-6 1 0,-6 1 0,-4-7 0,-3-2 0,-2-1 0,-1 0 0,1-4 0,0-1 0,-5 3 0,-1-5 0,3-1 0,1-3 0,2-1 0,0 0 0,-1 0 0,1 0 0,5 0 0,0-1 0,-2-4 0,5-4 0,1-6 0</inkml:trace>
  <inkml:trace contextRef="#ctx0" brushRef="#br0" timeOffset="1500">1749 198 12287,'-10'-5'0,"0"0"0,0-7 0,3 5 0,7-3 0,9 3 0,9 7 0,4 2 0,2 3 0,0-3 0,3 3 0,-4-3 0,-1-2 0,4 0 0,-6 0 0,-2 0 0,-1 0 0,-1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10.15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31 487 12287,'-9'7'0,"2"-6"0,2 8 0,0-4 0,0-2 0,5 7 0,0-6 0,7 3 0,3-9 0,4-3 0,1 1 0,2-6 0,1-1 0,3-3 0,-1-1 0,-3-2 0,1-2 0,3-1 0,-3-7 0,-4 2 0,-2-4 0,-1-1 0,5-1 0,-11-1 0,-2 0 0,-1 2 0,-2-8 0,0 11 0,0 2 0,0 1 0,-7 4 0,-3 7 0,-2 1 0,2 2 0,-4 6 0,4-1 0,-3 3 0,-3 9 0,1 3 0,0 6 0,0 4 0,1 2 0,3 5 0,2-2 0,2 2 0,2 2 0,5 1 0,0 1 0,0-1 0,2 1 0,3-1 0,7-1 0,6-4 0,1 0 0,6-6 0,2-2 0,2 1 0,-4 1 0,-1-4 0,-2 0 0,5-6 0,-3-2 0</inkml:trace>
  <inkml:trace contextRef="#ctx0" brushRef="#br0" timeOffset="583">441 487 12287,'-15'0'0,"5"-2"0,0-3 0,5 4 0,-6-5 0,8 5 0,-2 1 0,10 0 0,5 0 0,4 0 0,1 0 0,0 0 0,0 0 0,1 0 0,-1 0 0,0 0 0,0 0 0,0-5 0,1-2 0,-1-1 0,-5 2 0,-2-4 0,-1-2 0,3-1 0,-5-2 0,-1 0 0,-9 1 0,-5 4 0,1-2 0,-1 7 0,-2 0 0,-1-2 0,-3 6 0,1-5 0,0 5 0,0 1 0,0 0 0,1 1 0,4 5 0,-4-3 0,4 5 0,-2 1 0,2-1 0,-2 2 0,6 6 0,-3-1 0,1 0 0,-2 0 0,5 0 0,3 1 0,2-6 0,0 0 0,0 2 0,7-4 0,3 1 0,3-3 0,3-2 0,0-3 0,3-1 0,1-1 0,-1-4 0,3 1 0,-2-4 0,-1-1 0,-2 1 0,-2-1 0,0-2 0,-1 1 0,-4-2 0,2 3 0,-7-1 0,6 0 0,-9-5 0,0 8 0,-9 5 0,0 7 0,1 4 0,-5 1 0,6 5 0,2 0 0,1 1 0,2-1 0,0 0 0,0 0 0,2 0 0,3 1 0,3-8 0,8-3 0,-1-3 0,0 5 0,0 1 0</inkml:trace>
  <inkml:trace contextRef="#ctx0" brushRef="#br0" timeOffset="1065">821 441 12287,'0'-15'0,"0"7"0,0-6 0,0 4 0,0 2 0,0-2 0,0 6 0,0-1 0,0 10 0,0 5 0,0 4 0,0 1 0,0 0 0,5-5 0,2 0 0,2 1 0,2-3 0,3 4 0,1-5 0,0-1 0,1 1 0,0 0 0,3-4 0,1 2 0,-1-1 0,3-3 0,0-1 0,0-1 0,0-4 0,-2 1 0,-5-6 0,0 0 0,1 2 0,-3-6 0,-3 4 0,-5-4 0,-3-1 0,-2 0 0,0 0 0,-5 8 0,0 7 0,0 8 0,-2 6 0,5 3 0,-4 3 0,1 4 0,0-1 0,-1 6 0,6-3 0,0 2 0,0 3 0,0-1 0,0 2 0,0 0 0,0-1 0,0 6 0,0-10 0,0-2 0,0-1 0,0-4 0,-1-5 0,-3 1 0,-1-1 0,-7-7 0,2-3 0,-3-3 0,-7-4 0,-1-1 0,1-4 0,-2-1 0,3-2 0,-4-7 0,1-2 0,3-1 0,2-6 0,4 5 0,1-1 0,2 0 0,7-5 0,-3 1 0,6-1 0,6 2 0,9-4 0,8 5 0</inkml:trace>
  <inkml:trace contextRef="#ctx0" brushRef="#br0" timeOffset="1483">1247 548 12287,'2'-9'0,"3"4"0,5 4 0,-2 1 0,3 0 0,0 0 0,3 0 0,1 0 0,2 0 0,2 0 0,1 0 0,0-2 0,-5-1 0,2-3 0,4 3 0,-5 0 0,5-1 0,-4-1 0,-2-7 0,-2 2 0,-3-3 0,2 3 0,-7 0 0,-1-2 0,-4 3 0,-5 1 0,-5 1 0,-4-3 0,-1 5 0,0 1 0,-1 3 0,1 1 0,-2 0 0,-1 0 0,-3 0 0,1 5 0,5 0 0,0 0 0,0 2 0,-1 1 0,1 7 0,0 1 0,5-3 0,1 1 0,3-1 0,2 4 0,3 2 0,1-2 0,0 1 0,0 2 0,1 2 0,4-3 0,5 1 0,4-1 0,1-2 0,2-2 0,3-2 0,6-2 0,-3-3 0,3-5 0,1 2 0,1 1 0,3-6 0</inkml:trace>
  <inkml:trace contextRef="#ctx0" brushRef="#br0" timeOffset="2099">1734 533 12287,'0'-11'0,"0"1"0,0 5 0,1-3 0,4 1 0,-3-5 0,5 11 0,-7 1 0,0 10 0,0 3 0,0 2 0,0 1 0,0-1 0,0 0 0,0 0 0,0 0 0,0 1 0,0-1 0,0 0 0,0 0 0,0 0 0,0-4 0,0-1 0,0-7 0,0 2 0,2-10 0,3-5 0,-4-4 0,4-2 0,-3-3 0,-2-1 0,0-2 0,0 3 0,0-1 0,0 1 0,0 2 0,0 2 0,0 0 0,0 0 0,0 0 0,0-1 0,0 6 0,0 0 0,0 7 0,2-4 0,1 9 0,4 1 0,1 2 0,3 0 0,4-3 0,0 1 0,0 2 0,2 0 0,2-5 0,1 0 0,-2 0 0,4 0 0,-1 0 0,-1 0 0,2 0 0,-5 0 0,3 0 0,-3 0 0,-2 0 0,0 0 0,1 0 0,-1 0 0,-5 0 0,0 0 0,-7 0 0,3 0 0,-12 0 0,3 5 0,-5 2 0,1 2 0,-5 1 0,4 5 0,-1 0 0,1-5 0,4 0 0,-1 2 0,2 2 0,1 1 0,2 0 0,0 0 0,0 1 0,0 1 0,2-1 0,3 0 0,3 2 0,8-9 0,-1 1 0,0 0 0,5-7 0,1 2 0,6 4 0,-4-1 0</inkml:trace>
  <inkml:trace contextRef="#ctx0" brushRef="#br0" timeOffset="2349">2448 578 12287,'-15'0'0,"0"0"0,7-1 0,1-3 0,0-1 0,5 0 0,-3 5 0,10 2 0,5 3 0,4-4 0,1 5 0,2-5 0,3-1 0,-1 5 0,5 0 0,-1-1 0,1-3 0,-4-1 0,4 0 0,-2 0 0,-4 0 0,-1 0 0,5 0 0,2 0 0</inkml:trace>
  <inkml:trace contextRef="#ctx0" brushRef="#br0" timeOffset="3199">3224 426 12287,'0'-15'0,"7"7"0,-6-1 0,4 4 0,4 3 0,-7-3 0,1 9 0,-6 2 0,-8 3 0,3-1 0,-2 4 0,-2-2 0,-2 2 0,4-3 0,0-1 0,-2 0 0,-1 1 0,3-4 0,0 3 0,-2-1 0,3 0 0,-1-2 0,0-5 0,-5 0 0,6-2 0,4-8 0,4-2 0,7 0 0,5 1 0,2 1 0,2-2 0,5 0 0,1 0 0,-3 4 0,-1 1 0,4-3 0,-1 5 0,-2 1 0,-1 3 0,-2 1 0,1 1 0,-3 4 0,-3 5 0,2 4 0,-7 1 0,-1 2 0,-3 3 0,4-1 0,0 6 0,-1 2 0,-2 2 0,-2 0 0,0-2 0,-2-2 0,-3 2 0,3-5 0,-5 0 0,1 0 0,2-7 0,-4 2 0,1-5 0,-5-9 0,4 1 0,-1-8 0,-3-4 0,6-7 0,-3 0 0,-3-1 0,-1 1 0,-2 0 0,-1 0 0,1-1 0,0 3 0,0 1 0,0 2 0,-1 7 0,1-4 0,0 2 0,0 0 0,0 0 0,-1 5 0,1 0 0,0 0 0,0 0 0,0 0 0,-1 0 0,1 0 0,5 0 0,0 0 0,-2 0 0,-1 0 0,-1-2 0,4-3 0,1-2 0,6-6 0,-2-3 0,0 0 0,5-10 0,0 6 0,0 3 0,7-2 0,3 4 0,3-10 0,3 8 0</inkml:trace>
  <inkml:trace contextRef="#ctx0" brushRef="#br0" timeOffset="3732">3498 457 12287,'-9'-7'0,"2"5"0,7-6 0,0 3 0,2 3 0,3-3 0,5 3 0,9-3 0,3 0 0,0 2 0,0 1 0,5 2 0,-2 0 0,4 0 0,-6 0 0,5 0 0,-7 0 0,3 0 0,-5 0 0,-1 2 0,-6 3 0,0-2 0,-9 7 0,-4 2 0,-6-3 0,-8-1 0,-1 0 0,1 1 0,-2 1 0,-1 4 0,-2-3 0,1-1 0,2-1 0,2 3 0,0-2 0,-1-7 0,1 11 0,0-4 0,2-2 0,2 3 0,5-1 0,6 5 0,0-7 0,1 6 0,4-6 0,6 1 0,2 4 0,2-9 0,2 6 0,2 0 0,1-2 0,0 4 0,-5-5 0,1 1 0,-1 4 0,-5-3 0,0-1 0,0 1 0,-1-1 0,3-3 0,-7 5 0,0-6 0,-5 1 0,0-10 0,0-6 0,0-2 0,0-9 0,0-3 0,0-4 0,0-2 0,0 1 0,0 0 0,0 1 0,0 4 0,0-2 0,1 6 0,3 3 0,1 1 0,0-5 0,-5-2 0</inkml:trace>
  <inkml:trace contextRef="#ctx0" brushRef="#br0" timeOffset="4015">3589 852 12287,'-15'-15'0,"6"6"0,2-4 0,9 11 0,3-3 0,5 3 0,4 2 0,1 0 0,0 0 0,0 0 0,-4 5 0,-1 2 0,2 2 0,-4-1 0,0 4 0,-1-2 0,-2 0 0,-6 5 0,-5 1 0,3-3 0,-7-1 0,-2-2 0,-1-7 0,-3 2 0,1-3 0,0-4 0,2-3 0,2-5 0,0-3 0,5-4 0,3-2 0,1-1 0,-4-7 0,-3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19.0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198 646 12287,'-10'0'0,"0"0"0,7 0 0,-11 0 0,13 0 0,-4 0 0,10 0 0,5 0 0,-2 0 0,2 0 0,2 0 0,2 0 0,1-5 0,0 0 0,0 0 0,1-2 0,-1 4 0,0-8 0,0 0 0,-5 2 0,-1-1 0,-3-2 0,5-1 0,-6-3 0,-2 1 0,-1 0 0,-4 0 0,-3 0 0,-5 1 0,-4 4 0,-1-2 0,0 5 0,0 1 0,0-1 0,-1 0 0,-1 4 0,-1-2 0,-2 1 0,-2 3 0,3 2 0,-1 3 0,1 1 0,2 7 0,2-2 0,0 3 0,0 2 0,4 1 0,3-1 0,0 0 0,-1 0 0,6 6 0,-4-1 0,2-2 0,0-1 0,0-1 0,5-1 0,1-2 0,5-3 0,2 2 0,7-5 0,0 0 0,1-1 0,1 1 0,1-3 0,2 1 0,-1-2 0,3-1 0,-2-2 0,0-2 0,2-3 0,-5 2 0,4-8 0,-4 0 0,-2-3 0,-2 2 0,-1-1 0,-2-4 0,2 0 0,-4-5 0,1 0 0,-2-2 0,-4-3 0,4-1 0,-2-4 0,-2-2 0,-1-2 0,-2-4 0,0 3 0,0-1 0,0 1 0,0-2 0,0 7 0,-2 4 0,-3-1 0,4 0 0,-5-1 0,5 6 0,1 11 0,0 13 0,-2 6 0,-1 9 0,-2 1 0,-2 4 0,3 2 0,-1 2 0,2 3 0,-4 1 0,2 4 0,2 2 0,1 2 0,2 4 0,0-3 0,0 1 0,0-1 0,2 3 0,1-3 0,4 1 0,1-1 0,4-3 0,7-7 0,1-4 0,-1-1 0,3-3 0,-2-9 0,14-3 0,-2-7 0</inkml:trace>
  <inkml:trace contextRef="#ctx0" brushRef="#br0" timeOffset="597">685 631 12287,'-15'0'0,"0"0"0,-1 0 0,6 0 0,0 0 0,-2 0 0,4 0 0,-2 0 0,8 0 0,2 0 0,7 0 0,8 0 0,0 0 0,0 0 0,1 0 0,1-2 0,3-3 0,2-3 0,3-8 0,-5 1 0,-8 5 0,-3 0 0,-3-2 0,-2-2 0,3-1 0,-2 0 0,-2 0 0,-1 0 0,-4-1 0,-1 1 0,-4 2 0,-2 3 0,-1-4 0,-5 6 0,0-1 0,0 2 0,-1 7 0,1 0 0,0 0 0,0 2 0,0 3 0,-1 5 0,3-1 0,1 1 0,4 2 0,1 1 0,-3 2 0,5 1 0,1-1 0,3 0 0,1 0 0,0 0 0,0 1 0,0-1 0,0 0 0,1 0 0,4 1 0,-1-8 0,6-1 0,2-2 0,1 0 0,-3 0 0,1-5 0,0-2 0,3-3 0,1 2 0,0-7 0,0-2 0,1-2 0,-1-1 0,-2 0 0,-2 0 0,2-1 0,-3 1 0,-3 0 0,-2 0 0,-3 6 0,-2 4 0,-2 10 0,-3 6 0,3 4 0,-3 3 0,4 3 0,1-6 0,0-5 0,0 2 0,0 1 0,5 3 0,1-3 0,3-1 0,3-2 0,1-2 0,4 4 0,2-3 0,1-3 0,7 0 0,-3-6 0</inkml:trace>
  <inkml:trace contextRef="#ctx0" brushRef="#br0" timeOffset="865">1156 327 12287,'0'-31'0,"-5"8"0,0 2 0,0-1 0,5 2 0,0 1 0,-7 3 0,6 4 0,-4 7 0,3 3 0,2 15 0,0 4 0,0 0 0,0 7 0,2 1 0,1 4 0,2 1 0,0 8 0,-5 0 0,2 3 0,3 0 0,-3-8 0,3 4 0,-4-1 0,-1-1 0,0 1 0,0-6 0,0-1 0,0-4 0,0-3 0,0-5 0,0 4 0,7-5 0,2 6 0</inkml:trace>
  <inkml:trace contextRef="#ctx0" brushRef="#br0" timeOffset="1049">1020 524 12287,'-16'-15'0,"8"5"0,5 1 0,8 3 0,10 2 0,2 1 0,8 0 0,2-2 0,2 1 0,1 1 0,1-2 0,6 3 0,2-5 0</inkml:trace>
  <inkml:trace contextRef="#ctx0" brushRef="#br0" timeOffset="1665">1415 676 12287,'-10'0'0,"0"0"0,5 0 0,-6 0 0,8 0 0,-2 0 0,10 0 0,5 0 0,4 0 0,1 0 0,0 0 0,0-1 0,1-4 0,-1 1 0,0-6 0,0-2 0,0 4 0,-1-2 0,-2 0 0,-2 1 0,-7-4 0,2 2 0,-1-2 0,1-2 0,-4-1 0,5 1 0,-5 0 0,-1 0 0,-5 5 0,-2 0 0,-1-2 0,-4-2 0,-1 4 0,-3 2 0,1 1 0,0 4 0,5 1 0,0 2 0,-2 0 0,-2 0 0,-1 0 0,0 2 0,0 1 0,0 2 0,4 7 0,1-2 0,0 3 0,2 3 0,-4 4 0,7 0 0,1-1 0,3-2 0,1-2 0,0 0 0,0 0 0,0 1 0,0-1 0,0 0 0,1-2 0,4-2 0,4 0 0,6-6 0,0-1 0,1-2 0,-1-2 0,0 0 0,0-2 0,0-3 0,6 1 0,-1-4 0,-3 0 0,-5-1 0,1 4 0,-3-5 0,4-2 0,-1-1 0,-3-3 0,-1 8 0,-4 3 0,-3 5 0,3 5 0,-4-2 0,-1 7 0,0 2 0,0 2 0,0-4 0,0 0 0,0 2 0,0 1 0,2 1 0,1-2 0,4-2 0,2 2 0,3-6 0,6 1 0,2-2 0,-1 0 0,3 0 0,-2-5 0,-1 0 0,-2 0 0,3 0 0,0 0 0,1 0 0,-6 0 0</inkml:trace>
  <inkml:trace contextRef="#ctx0" brushRef="#br0" timeOffset="2432">2464 403 12287,'0'-16'0,"0"1"0,0 7 0,0-6 0,-2 14 0,-3 0 0,4 2 0,-4 8 0,1 2 0,-1 1 0,2 3 0,-6-1 0,3 0 0,-5 0 0,5-1 0,-1-2 0,0-2 0,0-2 0,2 4 0,-5-2 0,-3-6 0,-2 1 0,-1-4 0,3-2 0,3-4 0,3 1 0,7-6 0,0-2 0,0-1 0,0-3 0,0 1 0,2 2 0,3 3 0,-2-4 0,7 4 0,2-4 0,2-1 0,1 7 0,0 1 0,0 2 0,0 0 0,1 0 0,-1 5 0,0 0 0,0 0 0,-1 7 0,-2 4 0,-4 6 0,-1 4 0,-2 6 0,-5-2 0,0 4 0,0 1 0,-2-1 0,-3-2 0,-3-4 0,-1-1 0,-9 4 0,2-6 0,-1-1 0,1-2 0,0-4 0,-1-3 0,-1-5 0,-2-3 0,-2-2 0,1 0 0,-2-2 0,-1-3 0,-3 2 0,5-9 0,0-3 0,0-4 0,-2-1 0,6 5 0,3-2 0,1-3 0,4 3 0,10-4 0,0 4 0,2 4 0,3 3 0,10 3 0,9 7 0</inkml:trace>
  <inkml:trace contextRef="#ctx0" brushRef="#br0" timeOffset="3081">2434 676 12287,'7'-8'0,"-6"-6"0,13 13 0,-4-4 0,-2 1 0,2 1 0,2-2 0,2 1 0,1 3 0,2 1 0,1 1 0,3 4 0,-1-3 0,-5 5 0,0 0 0,1 3 0,-3-2 0,-1 1 0,-4-1 0,-1 1 0,0-1 0,-4 4 0,2-2 0,0 0 0,-5 5 0,-1-6 0,-4-4 0,1-3 0,-6-2 0,7-2 0,-4-3 0,0-5 0,6-4 0,-4-3 0,3-1 0,2-3 0,0-1 0,0 2 0,0-3 0,0-1 0,0-5 0,2 4 0,1-4 0,2-1 0,0 1 0,-5 2 0,0 2 0,5 6 0,0-1 0,-1 3 0,-3 8 0,-1 4 0,0 10 0,0-1 0,2 4 0,3-1 0,-3 0 0,3-2 0,2-2 0,-1 6 0,3-3 0,-4-1 0,5-5 0,0 0 0,5 0 0,0 0 0,-4 0 0,-1 0 0,2 0 0,1 0 0,2 0 0,1 0 0,-1 0 0,-7 0 0,-1 2 0,-7 3 0,0 5 0,0 9 0,-2 3 0,-1 0 0,-2 0 0,-2 5 0,4-2 0,-2 4 0,1 1 0,-3-1 0,2-2 0,2-3 0,1-2 0,2-2 0,0-5 0,0 0 0,0 1 0,0-1 0,0 0 0,0 0 0,0 0 0</inkml:trace>
  <inkml:trace contextRef="#ctx0" brushRef="#br0" timeOffset="3365">2282 342 12287,'-22'-7'0,"-2"-1"0,7-1 0,12 2 0,20 7 0,11 0 0,7 0 0,15 0 0,13 0 0,8 0 0,5 0 0,7 2 0,4 1 0,1 3 0,2-3 0,-4-1 0,-13-2 0,-7 0 0,-6 0 0,-7 0 0,-11 0 0,-3 6 0,-6 3 0</inkml:trace>
  <inkml:trace contextRef="#ctx0" brushRef="#br0" timeOffset="3980">3103 387 12287,'-10'-15'0,"0"0"0,-1 7 0,3 2 0,3 12 0,3 4 0,2 5 0,0 3 0,0 4 0,0 2 0,0-4 0,0 4 0,0-2 0,0-3 0,-5 3 0,0 0 0,2-1 0,1 1 0,2-1 0,0-6 0,0 0 0,0 0 0,0 1 0,0-1 0,0 0 0,0-7 0,7-3 0,3-10 0,2-3 0,0-7 0,-2 0 0,-2-1 0,4 1 0,-4 0 0,-1 0 0,3 0 0,-3 1 0,1 4 0,-2-2 0,2 5 0,0 1 0,1-1 0,-4-3 0,5 5 0,2 1 0,-5 2 0,1 2 0,-3 0 0,-3 0 0,11 0 0,-6 7 0,3 3 0,-1 4 0,-4 1 0,-3-5 0,4-1 0,1-3 0,1 0 0,6-5 0,-4 4 0,4-3 0,-4 3 0,-2-3 0,2-2 0,-6 0 0,1 5 0,-9 2 0,-1 1 0,-5-3 0,3 4 0,-1-3 0,3 6 0,-3-2 0,1 4 0,-3 1 0,5 0 0,1 0 0,2 1 0,2-1 0,0 0 0,6-5 0,0-1 0,3-1 0,3 0 0,1-4 0,2 1 0,7 3 0,2 1 0</inkml:trace>
  <inkml:trace contextRef="#ctx0" brushRef="#br0" timeOffset="4248">3605 509 12287,'0'-30'0,"0"-1"0,0 8 0,0 1 0,0 6 0,0 1 0,0 5 0,0 0 0,0 8 0,1 2 0,3 9 0,1 4 0,0 4 0,-5 3 0,2 6 0,3 2 0,-4 3 0,4-1 0,-3 1 0,-2-1 0,0 1 0,-2-1 0,-1 0 0,-2 1 0,0-3 0,5-2 0,0-6 0,0-3 0,0 5 0,7 2 0,1 6 0</inkml:trace>
  <inkml:trace contextRef="#ctx0" brushRef="#br0" timeOffset="4498">3285 403 12287,'-6'-9'0,"6"-4"0,0 3 0,8 3 0,14 2 0,8 3 0,9 2 0,12-2 0,8-1 0,7-2 0,5 1 0,7 3 0,-7 1 0,0 0 0,-6 0 0,-2 1 0,-16 3 0,-3 1 0,-8 7 0,1-4 0</inkml:trace>
  <inkml:trace contextRef="#ctx0" brushRef="#br0" timeOffset="5097">3924 631 12287,'-10'0'0,"0"0"0,-2 0 0,-2 1 0,-1 4 0,2-1 0,2 6 0,5 0 0,-1-1 0,5 4 0,-3-3 0,3 4 0,2-4 0,0 0 0,0 2 0,0-4 0,-1 1 0,-4-2 0,1-1 0,-6-1 0,5-3 0,-5 3 0,-2-3 0,4-4 0,-2-3 0,6-3 0,-1-8 0,3 1 0,4 0 0,3 0 0,5 0 0,-1 1 0,1 2 0,2 2 0,1-2 0,2 4 0,2-1 0,2 3 0,1 2 0,1 3 0,-5 1 0,3 0 0,1 0 0,1 0 0,-5 0 0,3 1 0,1 4 0,1 4 0,-6 6 0,0 0 0,0 0 0,-5 1 0,-1-1 0,-1 0 0,1 0 0,-6 0 0,2 1 0,-3-1 0,-2 0 0,-2-1 0,-3-4 0,2-4 0,-7-6 0,1-6 0,-3-4 0,2-4 0,7-1 0,-2 0 0,3-2 0,2-4 0,0-1 0,0-5 0,0 2 0,0-2 0,0-2 0,0-1 0,0-1 0,0 1 0,0 1 0,0 4 0,0 5 0,0 3 0,0 2 0,0-1 0,0 8 0,2 1 0,3 9 0,5 1 0,3 2 0,8 0 0,1-5 0,0 0 0,0 0 0,-2 5 0,-5 1 0,7-1 0,2-5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25.2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91 144 12287,'7'-15'0,"2"-7"0,1 10 0,0-1 0,2 4 0,6-1 0,4 5 0,0 2 0,0 1 0,4 2 0,-5 0 0,1 0 0,0 0 0,4 0 0,-6 2 0,-1 1 0,-3 2 0,0 7 0,-3-2 0,-3 3 0,2 3 0,-7-1 0,-1 0 0,-3 0 0,-1 1 0,-6-6 0,-5 0 0,-2-7 0,-2 2 0,-1-3 0,6-2 0,0 0 0,-2 0 0,-1 5 0,-2 0 0,-1-2 0,1 1 0,0-1 0,0 2 0,1 2 0,3-4 0,0 2 0,3 7 0,-2-2 0,3-1 0,7 1 0,-7 0 0,-1 5 0</inkml:trace>
  <inkml:trace contextRef="#ctx0" brushRef="#br0" timeOffset="184">107 205 12287,'-9'-7'0,"2"5"0,6-9 0,-4 6 0,5 0 0,0 5 0,1 0 0,11 0 0,3 0 0,4 0 0,8 6 0,-3 3 0</inkml:trace>
  <inkml:trace contextRef="#ctx0" brushRef="#br0" timeOffset="634">426 83 12287,'0'-15'0,"0"0"0,0 0 0,0-1 0,0 1 0,5 8 0,0 7 0,-2 9 0,4 6 0,-2 5 0,-1 6 0,-3 2 0,-1 3 0,0-1 0,0 1 0,0-1 0,0 1 0,0-1 0,0-1 0,0-4 0,0 4 0,0-6 0,0 1 0,0-4 0,0 2 0,0-1 0,0-3 0,0-6 0,0-2 0,0-8 0,-1-2 0,-4-9 0,3 1 0,-5-2 0,0 0 0,-3 1 0,2-3 0,-2 6 0,-2-3 0,-2 4 0,-1-3 0,0 1 0,0 4 0,-1 1 0,1 2 0,0 0 0,0 0 0,0 0 0,-2 0 0,-2 0 0,-1 0 0,0 2 0,4 1 0,1 2 0,0-2 0,0-1 0,0-2 0,-1 0 0,1 0 0,5 0 0,0 0 0,0-2 0,1-3 0,-3 2 0,6-7 0,-1-2 0,0-2 0,2-1 0,5 0 0,0-2 0,0-3 0,7 3 0,1-5 0</inkml:trace>
  <inkml:trace contextRef="#ctx0" brushRef="#br0" timeOffset="884">593 205 12287,'-7'-9'0,"6"3"0,-4 1 0,10 0 0,3-2 0,9 3 0,3-1 0,6 2 0,7 1 0,5 2 0,-1 0 0,0 0 0,4 0 0,-6 0 0,-3 0 0,-5 0 0,-5 0 0,-7 0 0</inkml:trace>
  <inkml:trace contextRef="#ctx0" brushRef="#br0" timeOffset="1450">760 190 12287,'-15'-15'0,"7"6"0,1 2 0,7 9 0,0 3 0,0 5 0,0 4 0,0 1 0,0 0 0,0 0 0,0 1 0,0-1 0,0 0 0,-2 0 0,-3 0 0,4 1 0,-4-1 0,3 0 0,2 0 0,-5 0 0,0 1 0,1-1 0,3 0 0,1 0 0,1-6 0,4-4 0,-1-4 0,4-2 0,1-3 0,-1-1 0,-3-7 0,5 2 0,2-3 0,2-2 0,1-1 0,-2 1 0,-2 0 0,2 5 0,-3 1 0,4 3 0,1-4 0,0 4 0,0 3 0,-5-4 0,1 2 0,0 2 0,-2 3 0,1 5 0,-7-2 0,4 6 0,0-2 0,-4 3 0,7-5 0,2-2 0,-3 4 0,1-2 0,0 0 0,5 2 0,-6-6 0,-4 6 0,-10-7 0,1 5 0,-4 2 0,1 1 0,-5-2 0,4 4 0,-1 2 0,-3-4 0,6 2 0,-3 2 0,6 1 0,-2 3 0,3-1 0,2 0 0,2 0 0,3 0 0,3-4 0,8-3 0,-1-1 0,0-4 0,7 6 0,2-1 0</inkml:trace>
  <inkml:trace contextRef="#ctx0" brushRef="#br0" timeOffset="1700">1247 296 12287,'0'-20'0,"0"0"0,0-1 0,0 6 0,0 0 0,0 0 0,0 8 0,0 7 0,0 7 0,0 10 0,0 1 0,0 2 0,0 8 0,0-5 0,0 3 0,0-1 0,-5-1 0,0 3 0,2-2 0,1 2 0,2-3 0,0-1 0,0-1 0,0-3 0,0-2 0,0-2 0,0 0 0,7 0 0,1 0 0</inkml:trace>
  <inkml:trace contextRef="#ctx0" brushRef="#br0" timeOffset="1917">1034 205 12287,'0'-9'0,"2"-2"0,3 6 0,5 1 0,12 3 0,8 1 0,9 0 0,5 0 0,14 0 0,4 0 0,6 0 0,4 0 0,-2 0 0,-1 0 0,-1 0 0,-3 6 0,-4 3 0</inkml:trace>
  <inkml:trace contextRef="#ctx0" brushRef="#br0" timeOffset="2533">1566 387 12287,'-32'0'0,"-3"0"0,21 0 0,-6 0 0,8 7 0,-3 3 0,1-1 0,9 1 0,2 2 0,1-4 0,4 1 0,3-3 0,-3 6 0,3-2 0,-5-3 0,-5-2 0,1 2 0,-6-2 0,-2-2 0,4-1 0,-2-2 0,1-2 0,-1-3 0,5-5 0,3 2 0,2-2 0,0-2 0,0-2 0,0 4 0,2 0 0,3-2 0,5-1 0,4 2 0,3 1 0,3 0 0,5 2 0,2-1 0,2 6 0,-2-2 0,0 1 0,5 3 0,-6 2 0,1 3 0,-2 1 0,-3 7 0,-5-2 0,0 5 0,-2 5 0,2-3 0,-12 5 0,-2-2 0,-1 1 0,-2-1 0,0-5 0,0 0 0,0 1 0,-2-1 0,-3 0 0,2-6 0,-7-4 0,6-5 0,-1-5 0,4-4 0,1-6 0,0 0 0,0-1 0,0-4 0,0-2 0,0-1 0,0-4 0,0-2 0,0-2 0,0 1 0,0 0 0,0 1 0,0 2 0,0 1 0,0-1 0,0 5 0,0 2 0,0 3 0,0 2 0,0 8 0,1 6 0,3 6 0,1 3 0,8 2 0,2 6 0,9-3 0,5-3 0,3 2 0,2-5 0,3 0 0,2-1 0,1-1 0,6-5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29.1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 46 12287,'-8'-7'0,"-6"5"0,12-6 0,-3 3 0,5 3 0,5-3 0,4 3 0,8 2 0,3 0 0,5 0 0,4-5 0,1 0 0,1 2 0,-1 1 0,-1 2 0,-2 0 0,-5 2 0,-5 3 0,0-2 0,-12 8 0,-2 0 0,-3 3 0,-5 1 0,-7 0 0,-6 0 0,-1 1 0,-4-1 0,1-2 0,3-2 0,-3 0 0,2-4 0,-1 0 0,-1 0 0,6 3 0,-5-5 0,4 5 0,2-5 0,8 5 0,6-3 0,4 1 0,9-4 0,-2 3 0,4-2 0,1 0 0,5 5 0,2-3 0,0-1 0,0 1 0,3 3 0,-4-5 0,-3 0 0,-1 2 0,-2-3 0,1 6 0,-1-7 0,-7 4 0,-3-7 0,-10-2 0,-5-3 0,3-3 0,1-8 0,0 1 0,1 0 0,0 0 0,5 0 0,0-2 0,0-4 0,0 4 0,0-3 0,2 3 0,3 2 0,-2 0 0,8 1 0,0 3 0,3 0 0,1 3 0,0-2 0,1 5 0,-1 3 0,0 2 0,2 0 0,1 0 0,3 0 0,-1 7 0,-5 3 0,-1 3 0,-4 3 0,2-1 0,-6 2 0,1 1 0,0 3 0,-2-1 0,-5-5 0,0 0 0,0 1 0,-2-1 0,-3 0 0,-3-7 0,-6-1 0,2-2 0,2 0 0,0 0 0,-5-5 0,0 0 0,6-1 0,3-4 0,-1-6 0,5 3 0,-3-2 0,5 0 0,5 1 0,-2-4 0,8 3 0,0-4 0,3-1 0,1 0 0,0 0 0</inkml:trace>
  <inkml:trace contextRef="#ctx0" brushRef="#br0" timeOffset="501">652 76 12287,'-15'0'0,"7"0"0,1-1 0,7-4 0,2 3 0,3-3 0,5 3 0,3 2 0,3 0 0,-1 0 0,0 0 0,5 0 0,1 0 0,-3 0 0,-1 0 0,5 0 0,3 0 0,-3 0 0,-1 0 0,-4 0 0,-9 2 0,-3 3 0,-3-2 0,-4 6 0,-3-3 0,2 5 0,-8-5 0,1 3 0,2 3 0,-6 1 0,4 2 0,-3 1 0,-2-1 0,4 0 0,1 0 0,0 0 0,2 1 0,-4 4 0,5 2 0,0 0 0,1 0 0,0-2 0,6-3 0,0 1 0,0 3 0,7-1 0,3-5 0,6-1 0,4-4 0,-2 2 0,8-6 0,1 1 0,2 0 0,1-2 0,2-5 0,0 0 0,-1 0 0,-4-2 0,-12-1 0,0-2 0,-7-2 0,-2 2 0,-13 2 0,-7-6 0,-4 3 0,-1 2 0,0 2 0,1 2 0,-2 0 0,1 0 0,2 0 0,2 0 0,0 0 0,0 0 0,-1 0 0,1 2 0,0 3 0,0-3 0,0 11 0,-1-4 0</inkml:trace>
  <inkml:trace contextRef="#ctx0" brushRef="#br0" timeOffset="1099">1048 107 12287,'15'0'0,"0"0"0,0 0 0,2 0 0,4 0 0,-3-5 0,6 0 0,-1 1 0,1 2 0,0 2 0,5-1 0,-2-3 0,0-1 0,5 0 0,-9 5 0,1 0 0,-4 0 0,2 0 0,-1 0 0,-3 2 0,-8 3 0,-3-2 0,-9 6 0,-3-1 0,-5 1 0,-3-4 0,-3 3 0,1 1 0,0-1 0,0 2 0,-2 4 0,-2-2 0,-1-2 0,0-2 0,5 4 0,-1-2 0,1 2 0,0-4 0,0 3 0,-1 0 0,8-2 0,3 1 0,5-2 0,5 3 0,3-3 0,8-5 0,1 3 0,3-3 0,-3-1 0,5-1 0,-2 3 0,0 1 0,6 0 0,-6-4 0,-2 3 0,-1 1 0,-1 5 0,-1-5 0,-2 0 0,-3 2 0,2-4 0,-7 7 0,2-1 0,-2 1 0,-3-3 0,0-19 0,-8-5 0,3-5 0,0 4 0,-1-4 0,-1 1 0,2 1 0,1-5 0,0 3 0,-1 0 0,-2 0 0,0 2 0,-2 4 0,-1 1 0</inkml:trace>
  <inkml:trace contextRef="#ctx0" brushRef="#br0" timeOffset="1366">1291 563 12287,'-8'0'0,"3"0"0,10 0 0,3 0 0,7 0 0,1 0 0,-1 0 0,0 0 0,-2 2 0,-1 1 0,-2 2 0,-5 2 0,4-2 0,-2 5 0,-2-2 0,-5 3 0,0 0 0,-7-2 0,-3-1 0,-4-1 0,-1-4 0,5-1 0,0-2 0,-2 0 0,-1 0 0,2 0 0,3-2 0,1-3 0,4-5 0,-6-10 0,8-4 0,-6-6 0</inkml:trace>
  <inkml:trace contextRef="#ctx0" brushRef="#br0" timeOffset="1549">1534 76 12287,'-8'-6'0,"3"-5"0,3 3 0,2-2 0,7 6 0,3-2 0,4 1 0,1 0 0,2-1 0,1 6 0,4 2 0,2 3 0,1 4 0,6 6 0</inkml:trace>
  <inkml:trace contextRef="#ctx0" brushRef="#br0" timeOffset="1783">1991 228 12287,'-9'0'0,"2"-6"0,7 6 0,0 0 0,0 8 0,0 6 0,0 1 0,0 0 0,0 0 0,0 0 0,0 2 0,0 2 0,0 1 0,0 2 0,0-3 0,2 3 0,3 1 0,-3-4 0,5 10 0,-7-6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7:00:55.85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31 678 12287,'-8'-10'0,"3"-1"0,-2 6 0,2-5 0,1-2 0,3-1 0,2-2 0,4-1 0,4 1 0,8-2 0,3-1 0,5-3 0,4-1 0,3 4 0,2-2 0,1 1 0,11 2 0,-4 2 0,1 0 0,0 0 0,0 1 0,-1 2 0,-3 4 0,-2 1 0,4 2 0,-6 5 0,-1 0 0,-4 0 0,-4 0 0,-6 0 0,-10 0 0,-3-2 0,-7-3 0,-5 2 0,-2-7 0,-2-2 0,6 3 0,-4-1 0,1-2 0,4 4 0,-5-2 0,0-2 0,4 4 0,-7-1 0,-2 2 0,5 1 0,0 2 0,1-1 0,4 0 0,-5 5 0,9 0 0,3 0 0,5 0 0,4 0 0,1 5 0,0 2 0,0 0 0,1-1 0,-3 1 0,-1-3 0,-2 2 0,2 3 0,-5-4 0,-1 3 0,-1 1 0,0-1 0,1-3 0,-6 5 0,0 2 0,-6 2 0,0 1 0,-3 0 0,-3 0 0,-1 1 0,-1-1 0,3 0 0,0 0 0,1 0 0,-5 1 0,0-1 0</inkml:trace>
  <inkml:trace contextRef="#ctx0" brushRef="#br0" timeOffset="900">1263 450 12287,'-9'0'0,"-4"0"0,11 0 0,2 0 0,10 0 0,4-2 0,1-2 0,0-1 0,0-5 0,1 4 0,-3-3 0,-3-3 0,4-1 0,-6-2 0,2-1 0,0 1 0,-6 0 0,1 0 0,-3 0 0,-2-1 0,0 1 0,0 0 0,0 0 0,-2 1 0,-3 4 0,1 3 0,-6 7 0,0 0 0,2 2 0,3 3 0,8-2 0,4 8 0,3-1 0,7-2 0,-2 6 0,7-4 0,-2 3 0,1 3 0,4-1 0,-5 0 0,-1 0 0,-2 0 0,-2 6 0,0-1 0,-1-2 0,-4-1 0,-4-1 0,-6 0 0,0 3 0,0 1 0,-1-1 0,-4-7 0,-5-2 0,-4 2 0,4 0 0,1-1 0,1-2 0,0-2 0,4-2 0,-3-5 0</inkml:trace>
  <inkml:trace contextRef="#ctx0" brushRef="#br0" timeOffset="1350">1871 434 12287,'-15'0'0,"0"0"0,-1 0 0,6-1 0,0-4 0,8 3 0,2-3 0,2 8 0,8 2 0,2-1 0,2-3 0,1-1 0,0 0 0,0 0 0,0 0 0,6 0 0,-1 0 0,-1 0 0,-3 0 0,0-5 0,-1 0 0,0 2 0,-5-4 0,-1 0 0,-1 1 0,1-1 0,-6-5 0,2 2 0,-3-4 0,-4-1 0,-1 0 0,-2 0 0,-7 5 0,2 1 0,-4 2 0,4 1 0,0 2 0,-2-1 0,-2 2 0,-1 1 0,0 4 0,1 3 0,4 5 0,-3-2 0,3 3 0,-4 0 0,-1 3 0,5 3 0,1 1 0,1 3 0,-1-3 0,6 4 0,-2 0 0,3 0 0,2 0 0,2 3 0,3-4 0,5-3 0,4-1 0,1-2 0,2 1 0,1-3 0,3-3 0,6 2 0,-2-7 0,2-1 0,-2-3 0,11-1 0,-4 0 0</inkml:trace>
  <inkml:trace contextRef="#ctx0" brushRef="#br0" timeOffset="1766">2160 404 12287,'0'-15'0,"2"1"0,3 4 0,3 3 0,7 7 0,0 0 0,1 0 0,-6 2 0,0 1 0,2 4 0,1 2 0,1-4 0,-2 5 0,-2 2 0,2 1 0,-4 2 0,1 1 0,-3-1 0,-2 0 0,2 5 0,-1 1 0,-1-3 0,-2-1 0,-2-2 0,0 0 0,0 1 0,0-1 0,-2-7 0,-3-3 0,3-10 0,-3-5 0,3-3 0,2-3 0,0 1 0,0-2 0,0-1 0,0-3 0,5 1 0,2 5 0,2 0 0,2 0 0,3 1 0,1 2 0,0 4 0,1 1 0,6 2 0,1 5 0,1 0 0,-4 0 0,2 7 0,0 3 0,0 5 0,0 5 0,-3 2 0,-8 5 0,-2-3 0,-2-2 0,4 5 0,-9-3 0,5 6 0</inkml:trace>
  <inkml:trace contextRef="#ctx0" brushRef="#br0" timeOffset="2584">2951 632 12287,'-16'0'0,"1"0"0,0 0 0,0 0 0,6 2 0,6 1 0,6 2 0,6 0 0,6-5 0,0 0 0,0 0 0,1 0 0,-1-1 0,0-3 0,0-1 0,-1-7 0,-2 4 0,-2-2 0,2 0 0,-1-1 0,1-4 0,-2 0 0,-1-5 0,1-1 0,-5 3 0,-3 1 0,-4 2 0,-1 0 0,-2-1 0,-7 6 0,2 2 0,-4-1 0,-1 1 0,0 4 0,-1-1 0,1 4 0,-5 1 0,0 0 0,1 0 0,2 5 0,2 2 0,0 1 0,0 4 0,-1 1 0,1 4 0,2 2 0,2 1 0,0 0 0,4-3 0,0 2 0,0 1 0,2 0 0,5-4 0,2-3 0,3-3 0,4 4 0,6-6 0,0 1 0,0-4 0,0-4 0,2-1 0,2 0 0,1 0 0,0 0 0,-4-1 0,-1-3 0,0-1 0,0-7 0,0 2 0,-1-5 0,-4-5 0,4 1 0,-4-4 0,2-1 0,-2 0 0,2-1 0,-7-7 0,-2-2 0,-1-1 0,3-1 0,0 4 0,-2-2 0,-1-1 0,-2-4 0,0 5 0,0 4 0,0 1 0,0-1 0,0 8 0,0-2 0,0 5 0,0 4 0,-2 15 0,-1 10 0,-2 4 0,-5 6 0,5 2 0,1 0 0,2 0 0,2 5 0,0-2 0,0 4 0,0 1 0,0 3 0,0 2 0,0 4 0,0 0 0,2 3 0,2-5 0,1 0 0,-2 1 0,4 2 0,-1-4 0,3-3 0,1-1 0,5-1 0</inkml:trace>
  <inkml:trace contextRef="#ctx0" brushRef="#br0" timeOffset="3016">3346 465 12287,'-15'-5'0,"0"0"0,-1 0 0,6 5 0,0 0 0,7 0 0,-2 6 0,10 4 0,3-1 0,7-1 0,1-1 0,-1-4 0,5-1 0,0-2 0,-1 0 0,-2 0 0,-2 0 0,2 0 0,3 0 0,2-7 0,3-1 0,-4 0 0,-9-4 0,-4 5 0,-1-2 0,-2-1 0,-5-5 0,0 0 0,-7 1 0,-3 3 0,-4 2 0,-1 2 0,0-3 0,0 5 0,0 2 0,-1 1 0,1 2 0,0 0 0,0 0 0,0 0 0,-1 2 0,1 3 0,2 5 0,2 4 0,-2 6 0,5 0 0,-3 0 0,1 2 0,7-5 0,-2 5 0,3-2 0,2 1 0,0-1 0,2-5 0,3 0 0,5 1 0,5-3 0,4-1 0,3-4 0,1-1 0,1-2 0,3-5 0,-2 0 0,8 0 0,5 0 0</inkml:trace>
  <inkml:trace contextRef="#ctx0" brushRef="#br0" timeOffset="3582">3711 495 12287,'0'-15'0,"0"0"0,0 0 0,0 6 0,0 4 0,0 10 0,0 4 0,0 6 0,0 0 0,0 0 0,0 0 0,0 2 0,0 4 0,5 1 0,0 3 0,-2-5 0,-1-3 0,-2-2 0,0 0 0,5-4 0,0-1 0,0-7 0,-5-3 0,0-10 0,0-5 0,0-6 0,0 3 0,0-7 0,0-1 0,0 3 0,0-4 0,0 6 0,0 3 0,0 1 0,2-4 0,1 1 0,2 2 0,1 6 0,-6 2 0,0 5 0,0-6 0,0 10 0,0 1 0,0 1 0,1 10 0,4 0 0,-1-2 0,6 1 0,0-2 0,5 3 0,0-6 0,1-4 0,-1-1 0,0 0 0,0 0 0,5 0 0,1 0 0,-3 0 0,-1 0 0,3 0 0,1 0 0,-3 0 0,-1 0 0,-3-1 0,-2-3 0,-2-1 0,-5 0 0,5 5 0,-8 2 0,-1 3 0,-4 5 0,-9-2 0,2 3 0,-2 0 0,2 3 0,-4 1 0,6 0 0,-2 1 0,0-1 0,6 5 0,-1 0 0,4-1 0,1-2 0,0-2 0,0 0 0,1 0 0,4 1 0,4-6 0,6 0 0,7 0 0,2 5 0</inkml:trace>
  <inkml:trace contextRef="#ctx0" brushRef="#br0" timeOffset="4815">4714 541 12287,'0'-20'0,"0"-1"0,0 1 0,0 5 0,2 6 0,3 4 0,-3 5 0,3 5 0,-3 5 0,-2-1 0,0 1 0,0 2 0,0 1 0,-5 3 0,0-1 0,1 0 0,2 0 0,2 0 0,0 2 0,0 4 0,0 2 0,0 8 0,0-8 0,0-2 0,0-5 0,0 0 0,0-8 0,0-8 0,0-10 0,0-4 0,0-1 0,0-7 0,0-1 0,0-3 0,0 1 0,0 1 0,0-3 0,0 4 0,0 1 0,0-4 0,0 6 0,0 1 0,0 3 0,0 0 0,0 1 0,0 7 0,0 1 0,0 9 0,2 1 0,3 2 0,4 5 0,6-3 0,0 0 0,0-1 0,2 0 0,2-5 0,3 3 0,1 1 0,3 0 0,2-5 0,-1 0 0,-1 0 0,-3 0 0,5 0 0,-5 0 0,-1 0 0,-2-5 0,-4 0 0,-1 1 0,-5 3 0,-2-1 0,-1-3 0,-3 3 0,-10-3 0,-2 3 0,-7 4 0,0 3 0,-1-2 0,1 8 0,0 0 0,0 3 0,5 1 0,0 0 0,-2 1 0,-2-1 0,4 0 0,2 2 0,1 1 0,3 3 0,3-1 0,1-5 0,0 0 0,0 1 0,1-1 0,5 0 0,5 0 0,8 0 0,0-1 0,6-2 0,0-4 0,-1-1 0,8-2 0,-5-5 0,0 0 0,2 0 0,3-2 0,0-1 0,-3-4 0,-1-1 0,-4-2 0,0-6 0,-2 3 0,-4 3 0,-3-4 0,-3 4 0,-3-3 0,-2-3 0,-2 6 0,-5 0 0,-2 0 0,-3 2 0,-4-4 0,-6 5 0,0 0 0,0 0 0,0 1 0,-1 2 0,1-1 0,0 2 0,0 1 0,0 2 0,-1 2 0,1 3 0,2-2 0,1 7 0,2 1 0,-2-3 0,3 6 0,1-4 0,1 3 0,2 2 0,5 1 0,0-1 0,0 0 0,0 0 0,2 0 0,3 1 0,3-3 0,7-1 0,1-2 0,6-6 0,1 1 0,1-4 0,-2-1 0,-7-1 0,0-4 0,1-6 0,-6-2 0,0-1 0,2 3 0,1 0 0,-3 1 0,-1-5 0,-2 0 0,-2 5 0,-5 0 0,0 6 0,-5-1 0,-2 9 0,0 2 0,0 3 0,2 1 0,5 5 0,0 0 0,0 0 0,0 1 0,0-1 0,0 0 0,7-5 0,5 0 0,6 1 0,8-3 0,2-1 0,3-1 0,-1 3 0</inkml:trace>
  <inkml:trace contextRef="#ctx0" brushRef="#br0" timeOffset="5049">5870 328 12287,'0'-22'0,"-7"-2"0,6 6 0,-6 3 0,0 1 0,5 7 0,-4 2 0,6 10 0,1 4 0,3 8 0,3 3 0,1 5 0,-5 9 0,4 3 0,-2 2 0,0 3 0,0 2 0,-5 3 0,0 1 0,0-3 0,0 8 0,0-11 0,0-1 0,0-3 0,0 1 0,0-7 0,0-3 0,0-9 0,0 2 0</inkml:trace>
  <inkml:trace contextRef="#ctx0" brushRef="#br0" timeOffset="5265">5703 617 12287,'-29'-5'0,"4"0"0,3 0 0,12 0 0,0-1 0,15 3 0,5 6 0,12 3 0,6-1 0,6-4 0,5 3 0,7 1 0,3 0 0,-4-5 0,-1 0 0,-3 0 0,9 7 0,-2 1 0</inkml:trace>
  <inkml:trace contextRef="#ctx0" brushRef="#br0" timeOffset="5665">6205 723 12287,'-16'-8'0,"1"1"0,5 7 0,0 0 0,8 0 0,2 0 0,2 0 0,8 0 0,4 0 0,4 0 0,-1 0 0,5 0 0,-2 0 0,1 0 0,-1 0 0,-3 0 0,3 0 0,0-2 0,2-1 0,-6-2 0,-5-7 0,3 2 0,-4-4 0,-3-1 0,-9 0 0,-3 0 0,-3 0 0,-8-1 0,1 1 0,0 2 0,0 3 0,0 4 0,-1 5 0,1 1 0,-2 0 0,-1 0 0,-3 0 0,1 8 0,5 6 0,0 6 0,-1 4 0,1-1 0,2 4 0,3-1 0,5 1 0,-2 1 0,2 3 0,3-2 0,5-4 0,6 2 0,6-7 0,2-3 0,3-5 0,2 0 0,5-5 0,-1-1 0,1 1 0,1-2 0,3-5 0,-1 0 0,1 0 0,-1 0 0,0-7 0,1-1 0</inkml:trace>
  <inkml:trace contextRef="#ctx0" brushRef="#br0" timeOffset="6532">7269 754 12287,'0'-9'0,"0"2"0,0 6 0,2-3 0,3-1 0,-3 0 0,11-1 0,-5 2 0,8-6 0,-1 0 0,-2-5 0,-2-1 0,0 6 0,-6 0 0,-1-2 0,-2-1 0,3-4 0,0-2 0,-2-1 0,-1 1 0,-7 3 0,-2 0 0,-2 1 0,-2 0 0,-3 1 0,-1 3 0,0 2 0,-1 2 0,1 2 0,-2 5 0,-3 0 0,-2 2 0,-3 1 0,5 2 0,4 7 0,4-2 0,4 4 0,1 1 0,-3 5 0,5 1 0,2-1 0,1 2 0,2-5 0,0 5 0,0-2 0,0 0 0,2 1 0,3-6 0,5 0 0,3 0 0,3-5 0,1-1 0,1-2 0,2-4 0,6-1 0,-6-2 0,0-2 0,2-3 0,-5 2 0,3-8 0,-3 0 0,-1-3 0,-1-1 0,-2 0 0,-1-1 0,-2 1 0,-6 0 0,1 0 0,-4 0 0,-1-1 0,-1 3 0,-4 3 0,1 3 0,-6 7 0,-2 0 0,5 7 0,1 3 0,1 3 0,0 3 0,0-1 0,6 2 0,3 1 0,1 3 0,6-1 0,0-5 0,2 0 0,2 0 0,2 1 0,4-3 0,4-1 0,4-2 0,1-6 0,0 1 0,8 3 0,0 1 0</inkml:trace>
  <inkml:trace contextRef="#ctx0" brushRef="#br0" timeOffset="6981">7634 602 12287,'0'-16'0,"-5"6"0,0 0 0,0 0 0,5-5 0,2 6 0,3 4 0,5 4 0,3 1 0,2 0 0,1 0 0,-1 0 0,0 0 0,2 1 0,2 3 0,1 2 0,-2 3 0,-2 1 0,-5 5 0,-2 0 0,-2 1 0,3-1 0,-5 0 0,-2 2 0,-1 3 0,-2-3 0,0 3 0,0-3 0,0-2 0,0 1 0,0-1 0,0 0 0,-5-5 0,0 0 0,-7-6 0,3-1 0,1-6 0,1-1 0,6-6 0,-4-2 0,3-6 0,-3-2 0,3 1 0,2 2 0,2 0 0,3-1 0,3-3 0,1 3 0,6 1 0,-2 2 0,8-1 0,2 1 0,-2 5 0,4 2 0,2 1 0,2 3 0,-1 4 0,0 4 0,-5 4 0,-1 6 0,-3-2 0,-7 10 0,-2-2 0,2 0 0,-6 6 0,-1-5 0,-3 1 0,-2 0 0,0 0 0,0-1 0,0-4 0,0 5 0</inkml:trace>
  <inkml:trace contextRef="#ctx0" brushRef="#br0" timeOffset="7648">8410 784 12287,'0'-8'0,"6"1"0,4 7 0,-1 0 0,1 0 0,2 0 0,1 0 0,3-2 0,-1-1 0,0-2 0,0-5 0,0 3 0,1 0 0,-1 0 0,0-4 0,-1 0 0,-3-2 0,-1-2 0,-6-1 0,1 1 0,-3 0 0,-2 0 0,-2 1 0,-1 2 0,-4 2 0,-2-1 0,-1-1 0,-5 2 0,0 4 0,0 5 0,-1 1 0,-1 0 0,-1 0 0,-2 0 0,-1 1 0,4 5 0,-1 4 0,-2 3 0,-6 2 0,6 1 0,1-1 0,2 0 0,4 0 0,1 0 0,4 1 0,1-1 0,2 0 0,7-1 0,1-3 0,2 0 0,12-3 0,0 4 0,5-4 0,5-1 0,0-2 0,0-5 0,-2 0 0,2 0 0,-3 0 0,0 0 0,-1-2 0,1-3 0,-6-1 0,3-6 0,-6 2 0,-5-2 0,4-7 0,-6-3 0,0-1 0,-2-4 0,0-2 0,-1-3 0,-1-4 0,-3-4 0,1-4 0,2-2 0,1 1 0,-2-1 0,-1 2 0,-2 3 0,0 6 0,0 3 0,1 3 0,3 4 0,1 5 0,-2 3 0,-1 1 0,-2 1 0,0 7 0,0 8 0,0 10 0,0 3 0,0 3 0,-5 1 0,0 1 0,0 4 0,-2 2 0,4 3 0,-6 7 0,2 3 0,4 2 0,1-1 0,2 6 0,0 0 0,0 4 0,0-1 0,2-3 0,1-2 0,2 0 0,12-1 0,-2-11 0,2-1 0,0-4 0,-2-4 0,1-11 0,-1 10 0,0-3 0</inkml:trace>
  <inkml:trace contextRef="#ctx0" brushRef="#br0" timeOffset="8464">9504 495 12287,'0'-22'0,"0"10"0,-1-3 0,-4 2 0,1 6 0,-6 2 0,5 3 0,-5 2 0,6 7 0,-1 3 0,4 4 0,1 1 0,0 0 0,0 2 0,0 1 0,0 3 0,0 1 0,0-4 0,0 3 0,0-3 0,5-1 0,0 0 0,-2 3 0,-1-3 0,-2 3 0,0-3 0,0-2 0,0-8 0,0-7 0,0-12 0,0-10 0,0 0 0,0 1 0,0-7 0,0 3 0,0-2 0,0 2 0,0-2 0,0 5 0,0 0 0,0 0 0,0 2 0,0 4 0,0 1 0,0 0 0,-2 1 0,-3 4 0,3 4 0,-4 6 0,7 5 0,3 1 0,3 1 0,1 0 0,2 3 0,5-5 0,1 0 0,-1 2 0,0-5 0,2 4 0,3-1 0,5 0 0,-1 1 0,1-6 0,3 0 0,0 0 0,1 0 0,-2 0 0,-3 0 0,-2 0 0,-2 0 0,-5 0 0,0 0 0,0 0 0,-4 0 0,-1 0 0,-9-6 0,-1 1 0,-6 0 0,-10 7 0,1 3 0,5-2 0,0 8 0,-2 0 0,-1 3 0,-1 1 0,2 0 0,2 1 0,2 4 0,-4 0 0,3 0 0,3 2 0,1-5 0,5 5 0,0-1 0,0-1 0,6 0 0,5-5 0,2 0 0,2 1 0,7-6 0,4 0 0,9 0 0,4 5 0</inkml:trace>
  <inkml:trace contextRef="#ctx0" brushRef="#br0" timeOffset="8914">10189 617 12287,'-24'0'0,"-5"-7"0,16 5 0,-8-3 0,8 4 0,-7 1 0,11 1 0,9 4 0,7-3 0,8 3 0,2-1 0,3 1 0,-3-4 0,4 4 0,-5-3 0,0-2 0,4 0 0,0 0 0,-1 0 0,-2 0 0,-2 0 0,0-2 0,0-3 0,-1 2 0,-2-6 0,-4 1 0,-1 0 0,3 2 0,-5-4 0,-2-1 0,-1-3 0,-2-1 0,-2 0 0,-3-1 0,-3 3 0,-7 1 0,-1 4 0,1 1 0,-5 0 0,0 4 0,-1-2 0,-1 1 0,6 3 0,-6 2 0,1 4 0,1 5 0,0 4 0,5 3 0,-1 1 0,1 3 0,2 6 0,1-4 0,3 3 0,3-1 0,1-1 0,6 3 0,4-4 0,5-1 0,6-1 0,4-6 0,5-2 0,4-2 0,1 0 0,1-4 0,-1 0 0,1 0 0,-6-2 0,-1-5 0,-2 0 0,-4 0 0,-1 0 0,-2 0 0,-1-2 0,-4-3 0,3 3 0,-4-11 0,6 4 0</inkml:trace>
  <inkml:trace contextRef="#ctx0" brushRef="#br0" timeOffset="9447">10766 541 12287,'0'-15'0,"0"-1"0,0 1 0,0 0 0,-1 1 0,-4 4 0,-4 2 0,-6 4 0,0-1 0,0 2 0,4 1 0,1 2 0,-1 2 0,-3 3 0,-1-2 0,0 8 0,-1 0 0,1 3 0,2 3 0,1 1 0,2 3 0,-2-3 0,5 4 0,0-1 0,2-3 0,0-1 0,2 3 0,8 1 0,5-3 0,4-1 0,2-3 0,6-3 0,7-2 0,5-2 0,6 3 0,-2-5 0,-1-2 0,0-1 0,5-2 0,-3 0 0,7 0 0</inkml:trace>
  <inkml:trace contextRef="#ctx0" brushRef="#br0" timeOffset="10046">11071 632 12287,'-9'-7'0,"-4"4"0,2-7 0,-2 5 0,-2-4 0,0 2 0,-1 2 0,1 5 0,0 0 0,8 0 0,7 0 0,9 0 0,9 2 0,4 1 0,2 3 0,-1-1 0,4-5 0,-1 0 0,1 0 0,-5 0 0,-2 0 0,-3 0 0,-2 0 0,0 0 0,1 0 0,-1 0 0,-5-5 0,-2-2 0,-1-2 0,-3-2 0,-3-3 0,-2 0 0,-3 3 0,-1 1 0,-7 1 0,2-3 0,-3 4 0,-3 1 0,1 0 0,0 4 0,0-2 0,0 1 0,-2 3 0,-2 2 0,-1 5 0,0 2 0,4 7 0,1 0 0,0 1 0,1-1 0,4 0 0,4 0 0,-1 0 0,5 6 0,-3-1 0,3-1 0,2-3 0,7 0 0,3 1 0,5-1 0,6 0 0,-3 2 0,8-8 0,-1 2 0,-1-2 0,4-3 0,-2-7 0,2 0 0,3 0 0,-1 0 0,1 0 0,-3 0 0,-2 0 0,1-7 0,-7-3 0,-1-3 0,-2-3 0,-2 1 0,0-2 0,-2-1 0,-2-2 0,-3-1 0,-5 6 0,2 0 0,-1 0 0,-2-1 0,-4 3 0,-3 3 0,3 1 0,-5 6 0,1-2 0,-1 1 0,-5 8 0,4 3 0,1 1 0,0 2 0,4 7 0,-2 2 0,1 1 0,3 0 0,1-3 0,0 2 0,0 1 0,0 2 0,0-3 0,0 1 0,0-2 0,5-1 0,1-1 0,3-3 0,3-3 0,1 4 0,2-6 0</inkml:trace>
  <inkml:trace contextRef="#ctx0" brushRef="#br0" timeOffset="10196">11603 343 12287,'-7'-15'0,"-1"0"0,-1 0 0,-3-1 0,6 3 0,-3 3 0,6 3 0,-2 9 0,10 3 0,3 3 0,7 7 0</inkml:trace>
  <inkml:trace contextRef="#ctx0" brushRef="#br0" timeOffset="10546">11770 602 12287,'-2'-11'0,"-3"1"0,4 0 0,-4 2 0,10 3 0,-2 5 0,7 5 0,0 5 0,-1 3 0,4 3 0,-3-1 0,2 0 0,-2 0 0,2 0 0,-5 1 0,1-1 0,4 0 0,-3 0 0,-1 0 0,1 1 0,-1-1 0,-3-2 0,3-1 0,1-3 0,-1-3 0,-3 5 0,6-6 0,-1 0 0,5-5 0,0-12 0,-1-3 0,-3-4 0,0-3 0,-3 0 0,4-7 0,-2 1 0,2-4 0,1-2 0,1 2 0,-2 0 0,-2 1 0,-2-1 0,4 12 0,-3 1 0,-3 2 0,6 2 0,-3 0 0</inkml:trace>
  <inkml:trace contextRef="#ctx0" brushRef="#br0" timeOffset="10962">12241 693 12287,'-8'-7'0,"-6"5"0,6-4 0,0 6 0,8 0 0,10 0 0,3 0 0,2 0 0,1 0 0,-1 0 0,0 0 0,0 0 0,0 0 0,1 0 0,-1 0 0,0 0 0,0-2 0,0-1 0,1-2 0,-6-6 0,-2 5 0,-1-3 0,3-1 0,-5-5 0,-1 0 0,-9-1 0,-4 1 0,-6 2 0,0 3 0,5 3 0,-1 7 0,0 0 0,-3 0 0,-1 0 0,0 0 0,-1 1 0,1 5 0,0-3 0,2 7 0,1 2 0,2 1 0,1 3 0,-3 1 0,4 1 0,1 2 0,2 1 0,5-4 0,0 1 0,0 2 0,2 1 0,1-6 0,6 0 0,4 0 0,-1-1 0,10-4 0,0-3 0,3-1 0,-1-4 0,1 3 0,2-3 0,2-2 0,1 0 0,1 0 0</inkml:trace>
  <inkml:trace contextRef="#ctx0" brushRef="#br0" timeOffset="11563">12667 708 12287,'0'-15'0,"0"0"0,0 8 0,0 7 0,0 7 0,0 8 0,0 0 0,0 0 0,0 0 0,0 1 0,0-1 0,0 0 0,0 0 0,0 1 0,0-1 0,0 0 0,0-5 0,0 0 0,0-8 0,0-2 0,0-7 0,0-8 0,0-2 0,0-3 0,0 1 0,0-6 0,0-1 0,0 3 0,5-4 0,0 7 0,-1 1 0,-3 2 0,-1 2 0,0 0 0,0-1 0,0 1 0,0 0 0,0 7 0,2 1 0,3 7 0,-1 5 0,6 0 0,1-2 0,8 4 0,1-2 0,-1-1 0,-2-3 0,-2-1 0,2 0 0,2 0 0,1 0 0,5 0 0,-5 0 0,-1 0 0,-2 0 0,3 0 0,0 0 0,-1 0 0,-2-7 0,-9 6 0,-3-4 0,-10 8 0,-5 4 0,-3 1 0,-2 1 0,-1 3 0,1-2 0,0 2 0,0 1 0,-1 2 0,1 0 0,0 1 0,0-1 0,1 0 0,3 0 0,0 0 0,8 1 0,-2-1 0,3 0 0,2 0 0,4 1 0,4-3 0,7-1 0,2-2 0,7-5 0,1 4 0,4-3 0,1-2 0,-1 2 0,-2-1 0,-2-1 0,2-2 0,-5-2 0,-1 0 0,-4 0 0,-2 0 0,-5 0 0,0 0 0,-7-7 0,4-2 0</inkml:trace>
  <inkml:trace contextRef="#ctx0" brushRef="#br0" timeOffset="13096">1658 1332 12287,'-8'-16'0,"-6"1"0,6 0 0,-1 0 0,1 5 0,3-1 0,3 8 0,-3-2 0,10 10 0,5 5 0,-1 4 0,-1 1 0,0 0 0,1 0 0,-4 6 0,3 1 0,-1 0 0,-3-1 0,-3 1 0,-1-3 0,0 1 0,0-1 0,2-2 0,1-2 0,2 0 0,0 0 0,-5-8 0,0-7 0,0-7 0,0-10 0,0-1 0,0-2 0,-5-6 0,0 4 0,0-1 0,-1-4 0,4 5 0,-3 0 0,3 1 0,2 1 0,0 0 0,0 5 0,0-1 0,0 1 0,0 0 0,0 0 0,0 5 0,0 0 0,0 6 0,2-1 0,3 10 0,-2-3 0,6 5 0,-3-1 0,6-2 0,-2 4 0,4-1 0,1-2 0,0-3 0,1 1 0,-1 2 0,7 0 0,1-5 0,3 0 0,-1 0 0,-1 0 0,3 0 0,-4 0 0,-1 0 0,4-1 0,-4-3 0,1-1 0,1-2 0,1 2 0,-3 4 0,-15-6 0,-7 7 0,-2 0 0,-8 0 0,-2 0 0,-1 0 0,3 5 0,0 2 0,-2 1 0,-2 2 0,1 5 0,1 1 0,2-1 0,1 0 0,-3 0 0,4 1 0,1-1 0,-3 5 0,3 0 0,1 1 0,-1 1 0,2-6 0,5 6 0,0 0 0,7-1 0,3 1 0,3-9 0,2-4 0,2 1 0,2-5 0,3-2 0,2-1 0,-1-2 0,4 0 0,-1-2 0,1-3 0,0 2 0,0-6 0,-4 1 0,-1-1 0,4 1 0,-6-4 0,-2 2 0,-1-2 0,-3-1 0,-4-3 0,-5 1 0,-3 0 0,-2 0 0,0 0 0,-2 1 0,-1 2 0,-4 4 0,-2 1 0,-1-3 0,-5 5 0,0 1 0,0 3 0,0 1 0,-1 0 0,1 0 0,5 1 0,0 3 0,-2 3 0,-2 1 0,1-3 0,1 5 0,4 2 0,1 2 0,-3-4 0,5 0 0,1 2 0,3 1 0,-4 2 0,0 1 0,1-1 0,2 0 0,4-2 0,2-1 0,2-2 0,3 2 0,1-5 0,5 0 0,0-2 0,0 0 0,1 0 0,1-5 0,1 0 0,2 0 0,1-7 0,-6-1 0,0-2 0,0 0 0,-1-1 0,-2-4 0,-4 0 0,-1 0 0,3 0 0,-3-1 0,1 1 0,-4 5 0,1 0 0,-5 7 0,-5-3 0,-6 5 0,0 2 0,1 5 0,3 4 0,0 3 0,5 2 0,-3 1 0,4-1 0,1 0 0,0 0 0,0 0 0,0 1 0,6-1 0,4-2 0,4-1 0,1-2 0,0-6 0,2 2 0,2-1 0,1 1 0,5-1 0,-4-5 0,6 0 0,-4 0 0</inkml:trace>
  <inkml:trace contextRef="#ctx0" brushRef="#br0" timeOffset="13381">2738 1225 12287,'-9'-22'0,"1"5"0,3-3 0,3 3 0,-3 2 0,2 1 0,-1 2 0,-1 2 0,0 7 0,5-2 0,0 10 0,0 5 0,0 4 0,2 3 0,1 3 0,2 5 0,5 4 0,-5 1 0,0 1 0,2-1 0,-5 1 0,5 1 0,-2 1 0,0 3 0,0-1 0,-5-3 0,2 1 0,3-3 0,-4 4 0,4-9 0,-3 2 0,-2-2 0,0-3 0,0-6 0,0-1 0,2-7 0,3-3 0,-3 4 0,4-1 0</inkml:trace>
  <inkml:trace contextRef="#ctx0" brushRef="#br0" timeOffset="13579">2677 1423 12287,'-24'-7'0,"-4"5"0,11-6 0,-4 3 0,11 3 0,12-5 0,13 7 0,10 0 0,9 0 0,0 0 0,7-1 0,-1-3 0,-1-1 0,5 0 0,-5 5 0,6 0 0</inkml:trace>
  <inkml:trace contextRef="#ctx0" brushRef="#br0" timeOffset="14029">3087 1468 12287,'-20'0'0,"0"0"0,0 0 0,11 0 0,2 2 0,7 3 0,2-3 0,3 3 0,7-3 0,7-2 0,-3 0 0,6 0 0,-1 0 0,-1 0 0,0 0 0,-3 0 0,2 0 0,1 0 0,0-6 0,-4 0 0,-1-3 0,-2 4 0,-1-3 0,-4-1 0,-1 1 0,-2 3 0,-3-5 0,1-2 0,2-2 0,-1 1 0,-8 1 0,-2 2 0,-3-2 0,-1 0 0,-3 0 0,1 4 0,2 1 0,0 2 0,-6 3 0,1-3 0,0 4 0,0-3 0,-1 6 0,1 3 0,0 7 0,0 0 0,0 5 0,-1 3 0,1 7 0,2-2 0,1 4 0,2 1 0,6-1 0,-1-2 0,4-3 0,1-2 0,6-2 0,5-3 0,2 0 0,2-2 0,7 2 0,4-10 0,1-1 0,-2 1 0,2-2 0,-5-5 0,0 0 0,0 0 0,3 0 0,-5 0 0,-1 0 0,-2-5 0,-2 0 0,-6-7 0,-3 4 0</inkml:trace>
  <inkml:trace contextRef="#ctx0" brushRef="#br0" timeOffset="14645">3848 1605 12287,'8'-7'0,"-1"6"0,0-11 0,3 7 0,-3 0 0,1 5 0,-3 0 0,-2 0 0,8 0 0,-1 0 0,5 0 0,0 0 0,0-2 0,1-3 0,-3-3 0,-1-8 0,-2 1 0,-1-7 0,1-3 0,-4-2 0,-7 2 0,-4 4 0,1 6 0,-6 3 0,-2 4 0,-1 1 0,-1 0 0,2 4 0,2-2 0,-2 1 0,4 3 0,-2 1 0,7 6 0,-3 5 0,5 2 0,8-3 0,3 0 0,3 2 0,2 2 0,2-1 0,4-1 0,2-2 0,1 2 0,5 2 0,-4 1 0,2-2 0,-2-3 0,2 4 0,-5-4 0,2 4 0,-2 1 0,-2 0 0,-10 0 0,-6 0 0,-6 1 0,-3-1 0,-3-5 0,-8-2 0,1 1 0,0-1 0,5-4 0,0 2 0,-2 1 0,5-5 0,0 5 0</inkml:trace>
  <inkml:trace contextRef="#ctx0" brushRef="#br0" timeOffset="15195">4395 1499 12287,'0'-31'0,"0"13"0,0 3 0,0 1 0,0 6 0,0-3 0,0 8 0,0 3 0,0 10 0,0 4 0,0 1 0,0 0 0,2 0 0,3 1 0,-3-1 0,4 0 0,-1 0 0,0 0 0,2-4 0,-3-1 0,2 0 0,3-2 0,-1 1 0,4-6 0,-2 2 0,2-1 0,2-3 0,1-1 0,0-1 0,0-5 0,0-2 0,1-7 0,-3 0 0,-3-1 0,2 1 0,-7-2 0,-1-1 0,-3-3 0,-1 1 0,0 5 0,0 0 0,0 0 0,-5 8 0,0 7 0,2 8 0,1 6 0,0 3 0,-1 1 0,-2 2 0,0 8 0,5-3 0,0 4 0,0 1 0,0-1 0,0-1 0,0 1 0,0 3 0,0 0 0,2-5 0,1-1 0,2 1 0,2 0 0,-4 0 0,2-3 0,-1-3 0,-3 0 0,-1-6 0,0 0 0,-1-1 0,-5-4 0,-4-5 0,-3-3 0,-2-2 0,-1 0 0,1 0 0,-5-2 0,0-3 0,-1-5 0,-1-4 0,6-1 0,-5 0 0,4-2 0,2-3 0,5 3 0,2-5 0,1 1 0,3 1 0,3-5 0,1 3 0,1 0 0,4 0 0,6 2 0,9 4 0,4-6 0,6-1 0</inkml:trace>
  <inkml:trace contextRef="#ctx0" brushRef="#br0" timeOffset="15628">4806 1605 12287,'0'-15'0,"0"0"0,0 0 0,0-1 0,1 6 0,4 0 0,4 7 0,6-2 0,0 8 0,-1 4 0,-2 1 0,-2 4 0,-5 2 0,3 1 0,1-2 0,-1-3 0,-4 4 0,1-4 0,-4 4 0,-1 1 0,5 0 0,0 0 0,-1 0 0,-2 1 0,-2-1 0,-2-2 0,-2-1 0,-1-2 0,-1-6 0,1 1 0,1-4 0,-4-2 0,1-4 0,2 1 0,5-6 0,0-2 0,2-1 0,3-2 0,3-1 0,1 1 0,4 0 0,-3 0 0,4 0 0,1-1 0,0 3 0,0 1 0,1 2 0,-1-2 0,5 5 0,2 2 0,2 4 0,-1 6 0,3 1 0,-8 3 0,-6 3 0,0 1 0,-5 4 0,-1 2 0,1 1 0,5 0 0,-10-5 0,4 1 0</inkml:trace>
  <inkml:trace contextRef="#ctx0" brushRef="#br0" timeOffset="15963">5627 1681 12287,'0'-15'0,"0"0"0,0 5 0,0 0 0,0-1 0,-2-2 0,-3 3 0,2 3 0,-7 7 0,4 0 0,-4 0 0,-1 0 0,-5 2 0,-1 3 0,2 5 0,-8 3 0,7 3 0,-1-1 0,2 0 0,3 0 0,2 0 0,2 1 0,-2-1 0,5 0 0,5 0 0,5 0 0,5 1 0,5-8 0,4-1 0,1-2 0,-2 0 0,4 0 0,0-5 0,0 0 0,0 0 0,0 0 0,-3 0 0,1 0 0,-1 0 0,-9 0 0,10 0 0,-3 0 0</inkml:trace>
  <inkml:trace contextRef="#ctx0" brushRef="#br0" timeOffset="16678">6007 1392 12287,'-2'-15'0,"-3"0"0,4 0 0,-6 0 0,7-1 0,-2 3 0,-1 1 0,-2 2 0,0 5 0,3-4 0,-3 3 0,3 2 0,-3 9 0,3 7 0,2 7 0,0-1 0,0 8 0,2 1 0,3 1 0,-3 8 0,3-1 0,-3-1 0,-2-2 0,0-1 0,0-1 0,0-1 0,0-4 0,0 2 0,0-5 0,0 0 0,0 0 0,0 3 0,1-6 0,3-4 0,1-3 0,1-4 0,0 3 0,-5-6 0,4-10 0,-3-6 0,-2-2 0,0-2 0,0-1 0,0 1 0,0 0 0,0 0 0,0 0 0,0-1 0,5 1 0,2 0 0,1 2 0,4 2 0,2 0 0,1 4 0,2 0 0,3 0 0,2 2 0,5 5 0,-3 0 0,-2 0 0,5 0 0,-4 2 0,1 1 0,-4 2 0,-3 7 0,-3-2 0,-3 4 0,0 1 0,-8 0 0,2 0 0,-3 1 0,-2-1 0,-2 0 0,-1 0 0,-2 0 0,-7 1 0,3-1 0</inkml:trace>
  <inkml:trace contextRef="#ctx0" brushRef="#br0" timeOffset="17327">6539 1666 12287,'0'-15'0,"0"0"0,0 4 0,0 1 0,0 7 0,0-2 0,0 10 0,0 3 0,0 8 0,0-1 0,0 0 0,0 0 0,0 0 0,0 1 0,0-1 0,0 0 0,0 0 0,0 0 0,0 1 0,0-8 0,0-3 0,0-10 0,0-5 0,0-4 0,0-2 0,0-3 0,0-1 0,0 1 0,5 2 0,0 2 0,-1 0 0,-3 0 0,-1-1 0,0 1 0,0 0 0,0 0 0,0 0 0,0 6 0,0 2 0,5 9 0,1 3 0,5-1 0,-1 6 0,4-7 0,1 4 0,0 0 0,1-6 0,1 4 0,3-3 0,2-2 0,3 0 0,-3 0 0,0 0 0,-5 0 0,3 0 0,-3 0 0,-2 0 0,1 0 0,-1-2 0,0-3 0,0 4 0,-6-6 0,-4 7 0,-10 0 0,1 1 0,-6 3 0,0 3 0,1 1 0,-4 1 0,5 2 0,-1-1 0,4 2 0,-2 2 0,0 1 0,1 0 0,-1 0 0,2 1 0,5-1 0,0 0 0,0 0 0,0-5 0,0 1 0,2 0 0,3 3 0,8-4 0,7 0 0,7 0 0,-3 6 0</inkml:trace>
  <inkml:trace contextRef="#ctx0" brushRef="#br0" timeOffset="17827">7193 1666 12287,'-15'-2'0,"0"-3"0,-1 4 0,1-6 0,0 0 0,8 5 0,7-3 0,9 4 0,9 1 0,3 0 0,-3 0 0,-1 0 0,-2 0 0,0 0 0,-4 0 0,-1 0 0,-2-2 0,2-3 0,-3 3 0,-9-5 0,-3 7 0,2 0 0,-7 0 0,-2 0 0,-2 0 0,-1 5 0,0 2 0,0 2 0,0 3 0,-1-1 0,1 1 0,0-2 0,0 2 0,1 2 0,4 1 0,3 0 0,1 0 0,4 0 0,-1 1 0,6-3 0,7-3 0,5 4 0,6-6 0,4 1 0,4-4 0,-1-3 0,1-2 0,0 0 0,3 0 0,0 0 0,-5-2 0,-3-3 0,-2-5 0,-2-4 0,-5-1 0,-1 0 0,-4-1 0,-3 0 0,-9-3 0,-3-1 0,-5 1 0,-6-1 0,-2 3 0,-4 3 0,-2 1 0,-1 1 0,-7 2 0,0 5 0,1 3 0,-6 2 0,12 0 0,-14 7 0,7 1 0</inkml:trace>
  <inkml:trace contextRef="#ctx0" brushRef="#br0" timeOffset="18761">7558 1636 12287,'2'-11'0,"3"1"0,-4 7 0,13-9 0,-4 7 0,4-2 0,1 4 0,0-2 0,0 0 0,0 6 0,1 5 0,-3 2 0,-1 6 0,-2-3 0,2-1 0,-5 1 0,-1 2 0,0-1 0,-1-2 0,0 0 0,-5 5 0,0 1 0,0-1 0,0-5 0,0 0 0,0 2 0,-2 0 0,-1 0 0,-2-2 0,-7-7 0,8 4 0,-6-7 0,7-7 0,-2-3 0,3-4 0,2-1 0,2 0 0,1 0 0,2 0 0,7-1 0,-2 1 0,2 0 0,-2 0 0,9 1 0,-2 2 0,3 2 0,2-1 0,5 4 0,-2 2 0,2 1 0,-1-1 0,1 4 0,-7-3 0,-2 6 0,-1 3 0,-3 7 0,-4-2 0,-5 3 0,-3 3 0,-2 4 0,0 0 0,0-1 0,0-2 0,-5-2 0,0 0 0,0-1 0,-2-4 0,5 3 0,-3-3 0,3 4 0,4-4 0,3 0 0,-1-6 0,6 1 0,1-4 0,3-1 0,6 0 0,1 0 0,-3 0 0,-1 0 0,0-5 0,2-2 0,1-1 0,-2-4 0,-1 4 0,-2-2 0,1-1 0,-1 3 0,-5-5 0,-2 2 0,-1-2 0,-3-2 0,-3-1 0,-1 1 0,0 0 0,0 5 0,0 0 0,-6 6 0,2-1 0,-4 10 0,1 6 0,2 2 0,5 2 0,-2 0 0,-3 1 0,3-1 0,-3 0 0,4 0 0,1 0 0,0 1 0,0-1 0,0 0 0,0 0 0,5-5 0,1 1 0,3-1 0,3-2 0,1 4 0,2-7 0,7 7 0,2-4 0</inkml:trace>
  <inkml:trace contextRef="#ctx0" brushRef="#br0" timeOffset="19060">8364 1484 12287,'-15'-14'0,"6"-3"0,2-1 0,7 2 0,0 5 0,7 2 0,3 4 0,4 5 0,-1 5 0,-2 5 0,0-1 0,-6 1 0,-1 2 0,-2-4 0,-2 2 0,0-5 0,-2 4 0,-3-3 0,1 0 0,-6-8 0,-2-3 0,6 1 0,1-6 0,3 0 0,2-5 0,7 7 0,3 2 0,3-2 0,3 0 0</inkml:trace>
  <inkml:trace contextRef="#ctx0" brushRef="#br0" timeOffset="19510">8622 1590 12287,'-8'-8'0,"1"-1"0,6 6 0,-5-2 0,5-7 0,-4 10 0,10-3 0,3 3 0,7 2 0,1 0 0,-1 0 0,0 0 0,0 0 0,0 0 0,1 0 0,1 0 0,3 0 0,-3 0 0,3 0 0,-3 0 0,-2 0 0,-5 5 0,-1 2 0,-3 2 0,-1 1 0,-5 5 0,0 0 0,-1-1 0,-4-2 0,-5-2 0,-4 2 0,2 1 0,-1 2 0,-4 0 0,0 1 0,0-1 0,2 0 0,1 0 0,4 0 0,-3-1 0,4-2 0,1-2 0,3 2 0,-2-4 0,2 2 0,2 2 0,3 0 0,5-2 0,5-5 0,5 2 0,4-2 0,2-2 0,3-1 0,-4-2 0,6 0 0,-1 0 0,-1 0 0,4 0 0,-2 0 0,1 0 0,-2 0 0,2 0 0,-7 0 0,8 7 0,-5 1 0</inkml:trace>
  <inkml:trace contextRef="#ctx0" brushRef="#br0" timeOffset="19726">8653 1757 12287,'-24'0'0,"4"0"0,-4 0 0,7-6 0,4 4 0,13-3 0,13 3 0,14 2 0,5 0 0,4 0 0,11 0 0,-1 2 0,1 1 0,0 2 0,6 0 0,1-5 0</inkml:trace>
  <inkml:trace contextRef="#ctx0" brushRef="#br0" timeOffset="20193">9155 1788 12287,'-16'0'0,"6"0"0,0 0 0,5-5 0,-5 0 0,8-1 0,2 6 0,7 2 0,10 2 0,1 1 0,3-2 0,-1-1 0,-3-2 0,2 0 0,1 0 0,0 0 0,-3 0 0,2 0 0,1 0 0,0 0 0,-5 0 0,0 0 0,-1-2 0,-2-1 0,-4-4 0,-1-2 0,3 4 0,-5-5 0,-1-2 0,-4-1 0,-5-1 0,-6 4 0,-2-3 0,-2 4 0,-1 1 0,1-1 0,0 6 0,0-2 0,0 0 0,-1 5 0,1 0 0,0 0 0,0 0 0,0 2 0,-1 1 0,1 2 0,0 7 0,0-2 0,0 3 0,-1 3 0,3-1 0,1 2 0,4 1 0,1 3 0,2 1 0,5-4 0,0 2 0,0-1 0,12-2 0,5-2 0,6-1 0,9-4 0,-1 2 0,6-6 0,-2 1 0,1 0 0,6-2 0,-1-5 0,-1 0 0,-4 0 0,6 0 0,-17-7 0,12-1 0</inkml:trace>
  <inkml:trace contextRef="#ctx0" brushRef="#br0" timeOffset="21142">9854 1590 12287,'0'-8'0,"0"-6"0,7 11 0,3-6 0,3 2 0,3 4 0,1 1 0,3 2 0,4 0 0,-1 0 0,9-5 0,-5 0 0,-1 2 0,-3 1 0,3 2 0,-6 0 0,-3 2 0,-5 3 0,-6-2 0,-6 7 0,0 2 0,-6 0 0,-6 0 0,-5-4 0,-3-1 0,-7 3 0,3-3 0,-1 0 0,-1 0 0,3 4 0,-4-2 0,3 1 0,2 0 0,2-5 0,4 4 0,3-1 0,3 1 0,-2-4 0,7 5 0,3 0 0,6-2 0,4 6 0,9-6 0,3 2 0,6 1 0,1-6 0,0 5 0,-2 0 0,2-2 0,-3 1 0,-1-6 0,-1 2 0,-3-1 0,-2 2 0,-2-1 0,-7 7 0,-1-10 0,-14 3 0,-3-10 0,2 2 0,-1-8 0,3 0 0,1-3 0,5-1 0,0 0 0,0-1 0,0-4 0,0 0 0,0 1 0,0 2 0,0 2 0,1 0 0,3 0 0,1 0 0,7 1 0,-2 2 0,2 2 0,-2-2 0,3 4 0,-1-1 0,5 3 0,3 2 0,0 3 0,-3 1 0,2 0 0,1 0 0,0 6 0,-4 4 0,-1 4 0,0 1 0,-1 5 0,-4 1 0,-3-3 0,-1-1 0,-4 4 0,3-1 0,-3-2 0,-2-1 0,-2-2 0,-3-1 0,-5-4 0,1 2 0,-1-5 0,-2-1 0,-1 1 0,3-2 0,0-5 0,-2 0 0,3 0 0,-1 0 0,7-1 0,-2-4 0,3-6 0,7 3 0,2-2 0,1-2 0,2-2 0,6-1 0</inkml:trace>
  <inkml:trace contextRef="#ctx0" brushRef="#br0" timeOffset="21708">10523 1605 12287,'-10'0'0,"0"0"0,6-7 0,-2 6 0,14-6 0,6 7 0,4 0 0,8 0 0,-4 0 0,1 0 0,4 0 0,0 0 0,0 0 0,-1 0 0,1 0 0,0 0 0,0 0 0,-4 0 0,-1 0 0,-1 0 0,-6 2 0,0 1 0,0 2 0,-6 2 0,-4-2 0,-5 2 0,-5 5 0,-5-4 0,-4-1 0,-1 3 0,-2-3 0,-3 1 0,-6 4 0,4-4 0,0 1 0,2-1 0,0 1 0,0-4 0,4 3 0,1 1 0,0-1 0,5-3 0,1 5 0,3 2 0,1-3 0,5 1 0,1-5 0,4 3 0,5-1 0,4-4 0,1 4 0,0-2 0,1-1 0,-1-3 0,2 4 0,1 2 0,3 0 0,-3 0 0,-1 3 0,-2-3 0,0-1 0,1 1 0,-1 5 0,-2-2 0,-2 4 0,-5-4 0,-4-2 0,3-1 0,-3 5 0,5-11 0,-7 4 0,0-10 0,0-6 0,0-8 0,0 2 0,0-5 0,1 0 0,4-3 0,-3-2 0,5 0 0,-2 3 0,0 2 0,0 2 0,-5 5 0,0-1 0,0 1 0,0 0 0</inkml:trace>
  <inkml:trace contextRef="#ctx0" brushRef="#br0" timeOffset="21975">10584 1970 12287,'-8'0'0,"2"0"0,12 0 0,4 0 0,3 0 0,2 0 0,1 0 0,-1 5 0,0 0 0,-1 7 0,-4-2 0,-4-1 0,-6 1 0,-6-2 0,-4 2 0,-4-5 0,4-3 0,0-2 0,-2 0 0,0-2 0,0-3 0,2-5 0,7 2 0,-2-2 0,3-2 0,2-2 0,7-1 0,1 0 0</inkml:trace>
  <inkml:trace contextRef="#ctx0" brushRef="#br0" timeOffset="22244">11147 1712 12287,'0'-22'0,"0"5"0,1-5 0,4 7 0,-3-1 0,5 10 0,-7 6 0,0 3 0,0 11 0,0 2 0,0 1 0,0 5 0,0 0 0,0 2 0,0 3 0,0-3 0,0 1 0,-2 0 0,-3-1 0,3 3 0,-3-5 0,4 2 0,1 3 0,0 0 0,0-2 0,0-5 0,0-3 0,0-2 0,0 1 0,-7 6 0,-2 1 0</inkml:trace>
  <inkml:trace contextRef="#ctx0" brushRef="#br0" timeOffset="22458">11040 1681 12287,'-7'-15'0,"-1"0"0,-1 5 0,4 0 0,5 1 0,5-1 0,6 5 0,9 3 0,7 2 0,5 0 0,4 0 0,4 0 0,-3 0 0,2 0 0,8 7 0,7 1 0</inkml:trace>
  <inkml:trace contextRef="#ctx0" brushRef="#br0" timeOffset="22675">11831 1788 12287,'0'15'0,"0"-3"0,0 1 0,2 6 0,3 3 0,-4-2 0,4 5 0,-3 8 0,-2 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18.93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46 289 12287,'0'-20'0,"0"0"0,0-1 0,0 13 0,2 3 0,1 10 0,3 5 0,-1 4 0,-5 2 0,0 3 0,0 1 0,5 6 0,0-4 0,-2 1 0,-1 4 0,-4 0 0,-1 0 0,-2-3 0,1-2 0,-2 3 0,0-4 0,1-3 0,-1-1 0,4 3 0,-3 1 0,-4-1 0,1-5 0</inkml:trace>
  <inkml:trace contextRef="#ctx0" brushRef="#br0" timeOffset="265">16 335 12287,'-2'-29'0,"-1"4"0,-2 4 0,0 5 0,5 0 0,0 1 0,1 7 0,5 1 0,4 2 0,3 0 0,2 0 0,2 5 0,2 1 0,1 5 0,6-3 0,-5 7 0,1 2 0,0 1 0,-1 3 0,-6-1 0,-2 0 0,-2 0 0,-5 5 0,-6 1 0,0-3 0,0-1 0,-6-2 0,-5 1 0,-2-1 0,-2 0 0,-6-5 0,1-1 0,2-3 0,1-2 0,1 3 0,1-2 0,0-2 0,0-1 0,0-2 0,-1-7 0,1-2 0</inkml:trace>
  <inkml:trace contextRef="#ctx0" brushRef="#br0" timeOffset="1032">351 350 12287,'0'-8'0,"0"1"0,0 7 0,1 0 0,4 0 0,-3 7 0,3 3 0,2 3 0,-2 2 0,-2 1 0,1-1 0,-1 0 0,2 0 0,0-5 0,-5 1 0,-2-6 0,-3 5 0,4-7 0,-8 4 0,6-9 0,-2-3 0,0-3 0,5-8 0,0 0 0,0-5 0,0 4 0,0-5 0,0 2 0,0 0 0,0 0 0,0 4 0,1 1 0,5 0 0,-5 0 0,6 1 0,0 4 0,-6-3 0,4 2 0,-1 5 0,1 1 0,-3 5 0,3 5 0,-4 5 0,-1-3 0,5 1 0,0-3 0,7-3 0,-3 6 0,6-4 0,0 1 0,0 0 0,1-5 0,-1 0 0,0 0 0,0 0 0,0-2 0,1-3 0,-1 2 0,0-7 0,-5 4 0,0-4 0,-6 5 0,1-5 0,-4 7 0,-7 3 0,-3 10 0,1 3 0,-4 3 0,5-1 0,0 0 0,1 0 0,-4 0 0,4 2 0,3 2 0,1 1 0,-3 0 0,0-4 0,2-1 0,3 3 0,5-1 0,5-3 0,4-4 0,3 0 0,1-5 0,2-3 0,7-2 0,-3 0 0,1 0 0,1 0 0,-1-2 0,4-3 0,-4-3 0,-5-1 0,2-4 0,-1 3 0,-3-4 0,-1-1 0,-8 5 0,-3 0 0,1-2 0,-5 3 0,3-1 0,-5 7 0,-5-2 0,-4 3 0,-6 2 0,5 7 0,2 3 0,1 3 0,0 3 0,4-1 0,-2 0 0,1 0 0,3-5 0,1 1 0,0 0 0,0 3 0,0 1 0,6 0 0,3 1 0</inkml:trace>
  <inkml:trace contextRef="#ctx0" brushRef="#br0" timeOffset="1331">959 122 12287,'8'-15'0,"-3"0"0,-3-1 0,5 1 0,3 0 0,-2 6 0,1 3 0,-2-1 0,3 7 0,-5 0 0,0 7 0,-7 8 0,-3 0 0,2-5 0,-7 0 0,-2 2 0,3-5 0,-1-2 0,-2-3 0,-1-2 0,-2 0 0,6 0 0,4-2 0,10-1 0,5-4 0,4-2 0,3 4 0,3-5 0,4 7 0,6-4 0</inkml:trace>
  <inkml:trace contextRef="#ctx0" brushRef="#br0" timeOffset="2181">1111 365 12287,'0'-10'0,"-2"2"0,-3 1 0,3-5 0,-3 2 0,5 3 0,5 2 0,-1 3 0,6 2 0,2 0 0,-4 2 0,2 3 0,2 5 0,-3-1 0,-1 1 0,-1 2 0,-4 1 0,4 2 0,-2 1 0,-2-1 0,4 0 0,-2 0 0,-1 0 0,-3-4 0,-1-1 0,0 2 0,0-6 0,0 1 0,0-19 0,0-3 0,0-4 0,0 4 0,0 0 0,2 0 0,1 0 0,4 1 0,2 4 0,1-2 0,3 5 0,-1 1 0,-2-1 0,0 2 0,6 5 0,-1 0 0,0 0 0,0 2 0,-1 3 0,-4 5 0,2-2 0,-6 2 0,1 2 0,0 2 0,-2 1 0,-5 0 0,0 0 0,0 0 0,0 1 0,-2-8 0,-1-1 0,-2 0 0,-2-6 0,4 3 0,-2-8 0,0 1 0,5-7 0,0-2 0,1 0 0,4 0 0,4 2 0,-1-2 0,6 1 0,-4-1 0,3 3 0,3 3 0,-6-5 0,0 6 0,2 2 0,1 1 0,-3 2 0,0 0 0,2 0 0,0 2 0,0 1 0,-4 4 0,-1 2 0,3 1 0,-5 5 0,-1 0 0,-1 0 0,0 0 0,3 1 0,0-1 0,-2 0 0,1 0 0,7-6 0,-2-4 0,3-3 0,2-2 0,1 0 0,-1 0 0,0 0 0,0-7 0,2-2 0,2-1 0,1 0 0,-1 0 0,-8-5 0,-2-1 0,-2 1 0,3 5 0,-3 0 0,1-2 0,-5-1 0,2-3 0,-5 8 0,-5 3 0,4 5 0,-6 5 0,0 5 0,5 4 0,-4 3 0,1 1 0,0 2 0,0 1 0,5-6 0,0 0 0,0 0 0,0 1 0,0-1 0,1-2 0,4-3 0,-3 4 0,11-6 0,-4 8 0</inkml:trace>
  <inkml:trace contextRef="#ctx0" brushRef="#br0" timeOffset="2464">1780 244 12287,'0'-24'0,"0"-3"0,0 7 0,0 1 0,2 7 0,3 4 0,5 1 0,3 4 0,-3 1 0,1 2 0,0 0 0,3 0 0,1 2 0,0 3 0,1 5 0,-8 3 0,-3 3 0,-3-1 0,-2-5 0,-2-2 0,-3-1 0,-3 3 0,-8-5 0,1-1 0,5-3 0,0-1 0,-2 0 0,4 0 0,-1-1 0,2-4 0,2-4 0,5-6 0</inkml:trace>
  <inkml:trace contextRef="#ctx0" brushRef="#br0" timeOffset="3031">2069 92 12287,'8'-16'0,"-3"1"0,4 0 0,-6 5 0,6 0 0,-3-2 0,1 5 0,-2 2 0,-1 3 0,4 4 0,-1 3 0,0 4 0,-4 7 0,4 3 0,1 1 0,-5 7 0,4 0 0,-2 5 0,0 4 0,0 4 0,-5-2 0,0-3 0,0-3 0,0 7 0,0-9 0,0 3 0,0-1 0,0-4 0,0-2 0,0-6 0,0-3 0,2 3 0,3-1 0,5-6 0,4-4 0,1-9 0,0 0 0,0 0 0,6 0 0,1 0 0,1-2 0,4-3 0,-5-3 0,7-8 0,-5 1 0</inkml:trace>
  <inkml:trace contextRef="#ctx0" brushRef="#br0" timeOffset="3247">2008 411 12287,'-15'-9'0,"1"1"0,4 3 0,3 3 0,9-5 0,3 7 0,7 0 0,7 0 0,6 0 0,10 0 0,8 0 0,6 0 0,-2-5 0,5 0 0,-1 2 0,0 1 0,-1 2 0,-4 0 0</inkml:trace>
  <inkml:trace contextRef="#ctx0" brushRef="#br0" timeOffset="3597">2495 502 12287,'-9'0'0,"-4"0"0,9 0 0,-6 0 0,8 0 0,2 0 0,7 0 0,8 0 0,1 0 0,-1-2 0,0-1 0,0-2 0,-5-5 0,0 3 0,2-1 0,-3-3 0,-1-4 0,-1 0 0,3 0 0,-5 0 0,-1-1 0,-3 6 0,-1 0 0,0-2 0,-1 6 0,-5 1 0,3 5 0,-5 5 0,1 5 0,-3 3 0,5 2 0,1 1 0,3-1 0,1 7 0,0 1 0,0 1 0,0-7 0,0-7 0,1 2 0,4 2 0,4 1 0,6 0 0</inkml:trace>
  <inkml:trace contextRef="#ctx0" brushRef="#br0" timeOffset="3914">2540 168 12287,'0'-26'0,"0"3"0,0 1 0,2 1 0,3 6 0,-2 7 0,7 3 0,2 3 0,-3 2 0,-1 2 0,1 3 0,-1 5 0,-5-2 0,3 2 0,-5 2 0,-1 2 0,5-4 0,0 0 0,-1 2 0,-3-4 0,-2 1 0,-4-3 0,1 0 0,-6-6 0,5 0 0,-3-2 0,1-3 0,2-4 0,5-6 0,0 5 0,0 0 0,0 5 0,0-5 0,13 6 0,4-2 0</inkml:trace>
  <inkml:trace contextRef="#ctx0" brushRef="#br0" timeOffset="4414">2783 396 12287,'0'-16'0,"-1"6"0,-4 0 0,3 7 0,-3-4 0,10 7 0,5 0 0,-1 2 0,1 3 0,2 3 0,1 1 0,1 4 0,-3-3 0,0 2 0,0-2 0,-2 4 0,-1-4 0,1 3 0,-1 3 0,-4-1 0,1 0 0,-4 0 0,-1 1 0,2-1 0,1 0 0,2 0 0,1 0 0,-6 1 0,1-8 0,4-3 0,4-3 0,6-4 0,0-3 0,0-3 0,1-8 0,-1 1 0,0 0 0,0 0 0,0-2 0,1-2 0,-1-1 0,3 0 0,1 3 0,-4-2 0,-1-1 0,3-5 0,-7 3 0,2 0 0,-2 0 0,2 1 0,-7 6 0,-2 0 0,-1 0 0,-2 0 0,-7 1 0,-3 4 0,-4 3 0,-1 7 0,0 0 0,0 7 0,1 3 0,4 4 0,2 1 0,4 0 0,-1 0 0,0 0 0,5 1 0,0-1 0,0 0 0,2 0 0,3 0 0,3 1 0,7-1 0</inkml:trace>
  <inkml:trace contextRef="#ctx0" brushRef="#br0" timeOffset="4864">3468 487 12287,'-10'-9'0,"-1"3"0,0-1 0,2 5 0,-1-3 0,7 3 0,-2 2 0,10 0 0,5 0 0,3 0 0,3 0 0,-1 0 0,0 0 0,0 0 0,0 0 0,1 0 0,-1 0 0,0 0 0,0 0 0,0 0 0,1 0 0,-1 0 0,0 0 0,0 0 0,-5-5 0,-1-1 0,-2-3 0,-4-3 0,4 4 0,-2-2 0,-2-2 0,-6-2 0,-4 1 0,-1 1 0,-4 2 0,-2 5 0,-1-4 0,0 1 0,0 0 0,-1 4 0,0-1 0,-3 3 0,-1 2 0,-1 0 0,6 0 0,0 2 0,0 3 0,1 4 0,2 6 0,2 0 0,-2 0 0,6 0 0,-1 2 0,2 2 0,0 1 0,0 0 0,5-3 0,1 0 0,4-2 0,4 4 0,8-9 0,3 2 0,5-2 0,4 2 0,2-7 0,-1-2 0,0-1 0,1-2 0,-1 0 0,7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6.1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83 12287,'0'-15'0,"0"-1"0,0 1 0,0 0 0,-1 7 0,-3 1 0,-1 0 0,0 7 0,5 0 0,-5 2 0,0 8 0,0 2 0,-2 1 0,4 2 0,-6 1 0,1-1 0,0 0 0,4 0 0,-1 0 0,3 1 0,2-1 0,0 0 0,0 0 0,0 0 0,2-4 0,3-3 0,5-1 0,4-4 0,1-1 0,2-2 0,2 0 0,1 0 0,0-7 0,-5-3 0,1-4 0,-1-1 0,-5 0 0,-2 0 0,-1 0 0,-4-1 0,-1-4 0,-2 0 0,-2 1 0,-3 2 0,-3 2 0,-7 2 0,0 3 0,-1 4 0,1 5 0,0 1 0,0 0 0,-1 0 0,1 7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17.73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30 471 12287,'9'-6'0,"4"-3"0,-4-6 0,6 7 0,0 1 0,0 0 0,1 4 0,-1-6 0,0 2 0,-5 2 0,0 5 0,-5 0 0,6 0 0,-10 0 0,-1 0 0,-8 0 0,-1 2 0,-1 1 0,-2 3 0,-1-3 0,-2 4 0,-1-1 0,3 3 0,3 3 0,-4-4 0,4 2 0,-3 2 0,-1 2 0,4 1 0,3 0 0,0 0 0,6 0 0,-4 1 0,3-1 0,2 0 0,7-1 0,3-3 0,3 0 0,3 0 0,1-4 0,1 0 0,2-2 0,-1 0 0,3 0 0,-2-5 0,-1-2 0,-2-3 0,-2 2 0,0-7 0,0-2 0,-6-8 0,-4-4 0,-3 0 0,-2 8 0,-2 5 0,-3 0 0,-4-1 0,-6 2 0,0 5 0,0 3 0,0 2 0,-1 0 0,1 0 0,0 7 0,0 1 0</inkml:trace>
  <inkml:trace contextRef="#ctx0" brushRef="#br0" timeOffset="717">547 547 12287,'0'-8'0,"0"-5"0,0 4 0,7-6 0,3 0 0,4 5 0,1 1 0,0 2 0,-5 1 0,1 2 0,0-1 0,-2-5 0,1 5 0,-7-7 0,2 2 0,-5 1 0,-5 1 0,-5 0 0,-3-1 0,-3 4 0,1-5 0,0 0 0,0 1 0,0-4 0,-1 3 0,3-4 0,3-1 0,-4 1 0,6 1 0,-1-2 0,-2-2 0,5-9 0,3 6 0,1 3 0,-3 2 0,0-2 0,2-1 0,1-3 0,2 1 0,0 5 0,0 0 0,0-1 0,-1 3 0,-5 3 0,5 3 0,-6 9 0,7 3 0,0 5 0,0 9 0,0 4 0,0 4 0,0 5 0,5 9 0,0-1 0,-1 6 0,-3 5 0,-1-4 0,0 5 0,0-1 0,0 0 0,0-1 0,0-4 0,0-2 0,0-3 0,0-6 0,0-8 0,0-3 0,0-2 0,0-7 0,0-5 0,7-7 0,3 2 0,4-3 0,1-9 0,0-3 0,0-3 0,0-2 0,1-1 0,-1 1 0,-7 0 0,-1 0 0,-2 0 0,0-1 0,0 1 0,-5 0 0,0 0 0,0 0 0,0-1 0,-1 1 0,-4 0 0,1 6 0,-6 4 0,-2 4 0,-1 1 0,-8 0 0,-1 0 0,0 0 0,0 0 0,2 0 0,5 0 0,0 0 0,1 1 0,6 3 0,10 1 0,11-2 0,11-1 0,13-2 0,7 0 0,5 0 0,8-2 0,-3-1 0,0-2 0,-3 1 0,-4-4 0,-1 6 0,0-5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15.0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47 944 12287,'-16'-16'0,"6"3"0,2 1 0,1 2 0,2 0 0,5-5 0,0-1 0,2 1 0,3 0 0,5 0 0,3 0 0,3-2 0,0-2 0,3-1 0,1 1 0,7 1 0,-1-1 0,2-1 0,3 1 0,-1 2 0,2 2 0,2 0 0,2 0 0,1 0 0,-3 1 0,-1 4 0,-4 5 0,1-2 0,-6 2 0,0 2 0,-4 1 0,-3 2 0,-2 0 0,-1 2 0,-4 3 0,-2-4 0,-3 4 0,-3-3 0,3-2 0,-10 0 0,2-2 0,-7-3 0,4-1 0,-4-6 0,-2 2 0,4 5 0,0-6 0,-1 1 0,1 2 0,3-1 0,-6 4 0,0-5 0,2 3 0,1 1 0,1-1 0,2 5 0,5-5 0,7 7 0,3 0 0,3 0 0,3 6 0,-1-1 0,0 0 0,0 1 0,0-2 0,1 4 0,-3 1 0,-3-1 0,4-3 0,-4 5 0,3 2 0,-2-5 0,-3 0 0,-1-1 0,-2-2 0,-5 6 0,-7-2 0,-3 4 0,-4-3 0,-1-3 0,0 5 0,0-5 0,1 3 0,4 3 0,-10 1 0,3 2 0</inkml:trace>
  <inkml:trace contextRef="#ctx0" brushRef="#br0" timeOffset="1066">1187 168 12287,'-15'-7'0,"0"-1"0,-1-2 0,1 1 0,0 3 0,-5 1 0,-1 5 0,3 0 0,1 0 0,-3 0 0,-1 1 0,3 4 0,1 5 0,2 4 0,-1 3 0,3 1 0,3 3 0,-2 1 0,5-4 0,0 3 0,1-3 0,1-1 0,5-2 0,0 0 0,0 1 0,6-3 0,5-1 0,2-4 0,2-1 0,7 3 0,4-5 0,1 0 0,-2 2 0,4-5 0,-4 3 0,2-3 0,-2-2 0,2 5 0,-5 0 0,0-2 0,0-1 0,-1 5 0,-6 3 0,-7 3 0,-4 2 0,-8 1 0,-9-3 0,-9-1 0,0-2 0,0 2 0,-3-4 0,3 1 0,0-1 0,0 1 0,-4-6 0,4 4 0,0-2 0,0 0 0,-3 0 0,5-5 0,1 0 0,2 0 0,16-7 0,2-1 0</inkml:trace>
  <inkml:trace contextRef="#ctx0" brushRef="#br0" timeOffset="1516">1385 503 12287,'-9'-7'0,"2"5"0,1-5 0,6 7 0,0 0 0,6 0 0,10 0 0,-1 0 0,0 0 0,0 0 0,0 0 0,1 0 0,-1 0 0,0 0 0,0 0 0,1 0 0,-3-1 0,-1-3 0,-2-1 0,0-6 0,4 0 0,-4-2 0,-3-2 0,-7-1 0,0 1 0,-2 2 0,-3 1 0,-5 3 0,-4 3 0,-1-4 0,0 4 0,0 3 0,6 1 0,-10 2 0,4 0 0,-2 0 0,0 2 0,2 3 0,2 5 0,3 4 0,-4 1 0,6 0 0,-2 0 0,-1 1 0,8 4 0,-2 0 0,3-1 0,2-2 0,2-2 0,3 0 0,5 0 0,4-6 0,6 3 0,2-7 0,2-2 0,1-1 0,7-2 0,2 0 0,1 0 0,8 0 0,-5 0 0</inkml:trace>
  <inkml:trace contextRef="#ctx0" brushRef="#br0" timeOffset="1816">1932 153 12287,'-2'-29'0,"-3"4"0,4-2 0,-4 7 0,3 1 0,2 2 0,0 9 0,0 1 0,5 9 0,0 3 0,-2 6 0,-1 8 0,-2 0 0,0 8 0,0 3 0,0 4 0,5 1 0,0-3 0,-1 4 0,-3-4 0,-1 10 0,0-6 0,0-2 0,0-2 0,0-4 0,2-1 0,1-1 0,2 1 0,0-5 0,-3 0 0,2-7 0,1 0 0,6-5 0,0-1 0,2-3 0,4 0 0,2-6 0,1-2 0,-2-3 0,-1 1 0,-1-6 0,-1-2 0,0-1 0,0-2 0,7 0 0,2-1 0</inkml:trace>
  <inkml:trace contextRef="#ctx0" brushRef="#br0" timeOffset="1999">1917 381 12287,'-24'-7'0,"-4"6"0,2-4 0,4-2 0,2 2 0,3 0 0,2 5 0,10 0 0,10 0 0,10 0 0,19 0 0,5-2 0,6-3 0,9 3 0,-1-5 0,1 1 0,-5-3 0,3-6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24.9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107 136 12287,'6'-16'0,"-2"6"0,6 0 0,-5 5 0,5-5 0,0 7 0,6-2 0,-8 3 0,5 2 0,-11 0 0,3 2 0,-10 1 0,-5 2 0,-3 5 0,-3-3 0,1 0 0,0-1 0,0 6 0,-1-3 0,1-1 0,0 6 0,0-4 0,0 3 0,5 2 0,1 1 0,2-1 0,2 0 0,5 0 0,0 1 0,0-1 0,7 0 0,3 0 0,4-1 0,1-4 0,5 2 0,2-7 0,0-2 0,0-1 0,3-2 0,-4 0 0,-1 0 0,2 0 0,-5-7 0,1-3 0,-4-4 0,-4-1 0,-5-5 0,4 0 0,-3 1 0,-2 2 0,-3-3 0,-1 0 0,-1 1 0,-4 2 0,-4 2 0,-6 1 0,0 4 0,0 5 0,-6-2 0,-1 2 0,0 2 0,0 1 0,2 9 0,7 3 0,2 4 0,-2 1 0,4 0 0</inkml:trace>
  <inkml:trace contextRef="#ctx0" brushRef="#br0" timeOffset="266">502 166 12287,'0'-15'0,"0"0"0,0-1 0,0 1 0,0 0 0,0 5 0,0 0 0,2 8 0,1 2 0,2 9 0,-1 4 0,-3 2 0,1 2 0,1 3 0,2 6 0,0-3 0,-5 3 0,2 1 0,3 2 0,-3 1 0,3 0 0,-3-1 0,-2-4 0,0 2 0,0-5 0,0 0 0,0 0 0,0 4 0,0-6 0,0-1 0,0-3 0,0 0 0,0-1 0,0 0 0</inkml:trace>
  <inkml:trace contextRef="#ctx0" brushRef="#br0" timeOffset="548">563 242 12287,'-7'-22'0,"5"9"0,-3-8 0,4 8 0,1-7 0,0 3 0,6 8 0,5 2 0,2 2 0,2 0 0,6 0 0,1 5 0,1 0 0,4 0 0,-3 5 0,0 2 0,-3 0 0,-2 0 0,1 4 0,-3-2 0,-3 1 0,-1 0 0,-6 0 0,-2 5 0,-3 1 0,-4-6 0,-3 0 0,-7 0 0,-6-1 0,1 2 0,-5-4 0,1 0 0,1 0 0,0-2 0,3-4 0,-3 4 0,3-3 0,-3 3 0,3-3 0,1-2 0,8 0 0,-5 0 0,4 0 0</inkml:trace>
  <inkml:trace contextRef="#ctx0" brushRef="#br0" timeOffset="1031">1004 318 12287,'-15'0'0,"-1"-2"0,1-3 0,0 4 0,8-6 0,7 9 0,9 3 0,4-4 0,4 4 0,2-3 0,1-2 0,5 0 0,-4 0 0,-3 0 0,-1 0 0,-2 0 0,0 0 0,1 0 0,-1 0 0,0 0 0,0 0 0,1 0 0,-6-2 0,-2-3 0,-1-5 0,-2 2 0,-5-2 0,-2 0 0,-3-6 0,-3 3 0,-7 1 0,-1 2 0,1 6 0,0-2 0,0 1 0,-1 0 0,1-1 0,0 6 0,0 0 0,0 0 0,-1 0 0,1 0 0,2 2 0,3 3 0,-4 2 0,6 5 0,-2 0 0,-1 5 0,8-2 0,-2 5 0,3-3 0,2-2 0,0 0 0,0 2 0,0 3 0,7-3 0,3 4 0,4-6 0,1-5 0,5 2 0,2-5 0,2-1 0,3 1 0,1-2 0,10-5 0,1 0 0</inkml:trace>
  <inkml:trace contextRef="#ctx0" brushRef="#br0" timeOffset="2147">1430 318 12287,'-14'-10'0,"4"0"0,-4 6 0,13-1 0,-4 10 0,3 4 0,4 6 0,3 0 0,-4 1 0,5-1 0,-5 0 0,4 0 0,0 0 0,-1 1 0,-3-6 0,-1 0 0,0 0 0,0-2 0,0-3 0,0-10 0,0-5 0,0-3 0,0-2 0,0-1 0,5 1 0,1-2 0,-3-1 0,-1-3 0,-2 1 0,0 5 0,0 0 0,0 0 0,0-1 0,0 1 0,0 0 0,0 5 0,0 0 0,0 6 0,0-3 0,0 9 0,0 3 0,0-1 0,0 6 0,1-7 0,3 4 0,2-2 0,3 0 0,1 0 0,5-5 0,0 0 0,1 0 0,-1 0 0,0 0 0,0 0 0,0 0 0,1 0 0,-1 0 0,0 0 0,0 0 0,0 0 0,1 0 0,-1 0 0,-5 0 0,0 0 0,2 0 0,2 0 0,-4 0 0,0 0 0,-7 0 0,4 0 0,-9 0 0,-1 2 0,-4 1 0,-1 2 0,-2 5 0,-6-3 0,1 2 0,0 1 0,1 5 0,3-2 0,0-2 0,8 2 0,-2-3 0,3 4 0,2 1 0,0 0 0,0 0 0,0 1 0,7-3 0,3-1 0,4-4 0,1-1 0,5-2 0,2-3 0,2 1 0,3 2 0,2 0 0,1-5 0,-1 0 0,-4 0 0,4-5 0,-4 0 0,2 0 0,-2-2 0,3 4 0,-8-5 0,-2-1 0,-1 1 0,-8 3 0,-3-6 0,1 0 0,-5-3 0,3-1 0,-5 1 0,-3 3 0,-4 2 0,-2 2 0,4 1 0,-5 2 0,-2-1 0,-1 0 0,-2 5 0,-1 0 0,1 0 0,0 0 0,0 0 0,0 0 0,-1 0 0,3 2 0,1 1 0,2 2 0,0 7 0,-4-2 0,4 4 0,2 1 0,4 0 0,-1 0 0,0-5 0,5 1 0,2-1 0,3-2 0,3 6 0,9-6 0,4 1 0,-5-3 0,5-6 0,-3 0 0,3 0 0,-5 0 0,6 0 0,-3-1 0,-4-4 0,9-4 0,-9-4 0,2 3 0,-2-4 0,-3 6 0,-4-3 0,-1 1 0,3 5 0,-5-5 0,1 7 0,-6-2 0,0 10 0,-2-2 0,-2 7 0,-1 2 0,0 2 0,5 1 0,0 0 0,0 0 0,0 0 0,0 1 0,7-3 0,3-1 0,4-2 0,1-7 0,0 3 0,0 2 0,1 0 0</inkml:trace>
  <inkml:trace contextRef="#ctx0" brushRef="#br0" timeOffset="2766">2616 136 12287,'0'-16'0,"0"0"0,0-3 0,0-1 0,5-1 0,0 6 0,0 5 0,-3 2 0,3 1 0,-4 3 0,6 10 0,0 4 0,-5 3 0,3 2 0,-2 2 0,2 4 0,-3 1 0,3 5 0,-3-2 0,-2 2 0,0 2 0,0 3 0,0 2 0,0 1 0,5-1 0,0-5 0,-2-2 0,-1 0 0,-2 3 0,0-8 0,0 0 0,0 0 0,5 3 0,0-4 0,0-3 0,2-1 0,-4-3 0,7-3 0,2 0 0,2-8 0,1 2 0,0-3 0,0-2 0,-1-2 0,-3-3 0,0-5 0,-1 1 0,5-1 0,0-2 0,0-1 0,1-2 0,-1-1 0,0-6 0,0-1 0</inkml:trace>
  <inkml:trace contextRef="#ctx0" brushRef="#br0" timeOffset="2967">2494 394 12287,'-29'-7'0,"4"-1"0,5-1 0,3 1 0,2 3 0,8 3 0,7-3 0,10 4 0,9 1 0,6 0 0,10 0 0,6 0 0,3 0 0,8 1 0,2 3 0,0 1 0,-3-2 0,-4-1 0,-1-2 0,0 6 0,-1 3 0</inkml:trace>
  <inkml:trace contextRef="#ctx0" brushRef="#br0" timeOffset="3348">3011 516 12287,'-15'0'0,"0"0"0,4 0 0,1 0 0,7 0 0,-2 0 0,10 0 0,5 0 0,4 0 0,1 0 0,0 0 0,5-5 0,1-2 0,-3-1 0,-3 2 0,-3-4 0,-2 0 0,2 2 0,-3-6 0,-1 4 0,-1-3 0,3-3 0,-5 1 0,0 0 0,-5 0 0,0 6 0,-2 3 0,-1 7 0,-4 3 0,-1 1 0,4 6 0,-1 0 0,4 2 0,1 2 0,-2-1 0,-1-2 0,-2-2 0,1 2 0,2 1 0,2 2 0,0 1 0,0-1 0,0-5 0,2 0 0,3 2 0,4 1 0,6 3 0</inkml:trace>
  <inkml:trace contextRef="#ctx0" brushRef="#br0" timeOffset="3649">3163 196 12287,'0'-20'0,"0"0"0,0 0 0,0 10 0,0-1 0,5 6 0,0-5 0,7 8 0,-2 2 0,-1 2 0,1 8 0,-7 0 0,4 4 0,0-4 0,-6 4 0,4-13 0,-10 4 0,-3-3 0,-7-2 0,5-2 0,-1-3 0,8 2 0,-2-7 0,3 6 0,2-9 0,0 4 0</inkml:trace>
  <inkml:trace contextRef="#ctx0" brushRef="#br0" timeOffset="4132">3361 349 12287,'0'-11'0,"0"1"0,0 0 0,1-3 0,5 2 0,-3 5 0,5 4 0,1-1 0,-1-2 0,2 0 0,6 5 0,-1 0 0,-5 0 0,0 0 0,2 0 0,-4 0 0,2 0 0,-6 0 0,3 0 0,-14 5 0,-3 1 0,-4 3 0,1-4 0,1 3 0,2 1 0,-2-1 0,0 2 0,0 4 0,2-2 0,-2-2 0,6 0 0,0 5 0,5 0 0,1 1 0,0-1 0,0 0 0,0 0 0,0 0 0,1 1 0,5-3 0,4-1 0,3-2 0,7-7 0,2 3 0,0-5 0,0-1 0,4 0 0,-4 0 0,0-1 0,0-5 0,-2-2 0,-5-7 0,-1-2 0,-4-3 0,-4 3 0,-6-5 0,0 1 0,0 1 0,-1 0 0,-4 5 0,-5 0 0,-4-1 0,-6 3 0,0 3 0,-1 3 0,-1 0 0,5 5 0,-3-3 0,-4 10 0,1 4 0</inkml:trace>
  <inkml:trace contextRef="#ctx0" brushRef="#br0" timeOffset="4716">3832 364 12287,'0'-15'0,"0"6"0,0-4 0,2 6 0,3-3 0,5 5 0,4 3 0,1 2 0,0 0 0,0 2 0,0 1 0,1 4 0,-1 1 0,-5 2 0,0 6 0,0-1 0,-1 0 0,2 0 0,-4 0 0,2 1 0,-6-1 0,2 0 0,-3 0 0,-2 0 0,0 1 0,-2-3 0,-1-1 0,-2-2 0,-2-7 0,2 3 0,1-5 0,-6-1 0,7-1 0,-2-5 0,3-4 0,2-3 0,0-2 0,0-1 0,0 6 0,0 0 0,2-2 0,3-1 0,-2-2 0,7 1 0,1 2 0,-3 2 0,11 2 0,-4-4 0,2 3 0,0 3 0,5-5 0,3 6 0,2 2 0,-2 1 0,2 2 0,-5 2 0,0 1 0,0 2 0,-3 7 0,-7-2 0,-4 4 0,-1 1 0,-2 0 0,-5 2 0,0 2 0,0 1 0,0 0 0,0-3 0,0 2 0,0 1 0,0 0 0,-7 2 0,-1 2 0</inkml:trace>
  <inkml:trace contextRef="#ctx0" brushRef="#br0" timeOffset="5299">4501 561 12287,'-1'-8'0,"-5"3"0,5 3 0,-6 1 0,9-3 0,3-1 0,-2 0 0,7 3 0,2-3 0,-3 2 0,1-7 0,2-2 0,-1 3 0,1-1 0,-2-2 0,-5-1 0,4-2 0,-2 0 0,-2-1 0,-5 1 0,0 0 0,0 0 0,0 0 0,0 4 0,-2 3 0,-3 1 0,2 0 0,-8 2 0,8 4 0,-2-1 0,10 9 0,5 0 0,4-1 0,1 4 0,0-3 0,2 0 0,3 0 0,-3 4 0,5 0 0,-2 0 0,1 0 0,4 2 0,-5-4 0,-1 1 0,-2 0 0,-2 0 0,0 5 0,0 0 0,1 1 0,-8-1 0,-1 0 0,-2 0 0,0 0 0,0 1 0,-7-1 0,-3 0 0,-3 0 0,-7 0 0,-1 1 0,1-6 0,0 0 0,0-7 0,6 4 0,3-9 0,7-1 0,4-2 0,-1-5 0,6 5 0,2 1 0,1-4 0,2-1 0,1-6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7:58.8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61 244 12287,'5'-10'0,"0"0"0,7 6 0,-4-2 0,1-1 0,4 5 0,-3-3 0,4 3 0,1 2 0,-5 0 0,0 0 0,-8 0 0,-2 0 0,-2 0 0,-8 0 0,0 2 0,2 3 0,-6-1 0,4 4 0,-4 0 0,-1 1 0,0-4 0,2 5 0,1 0 0,2-1 0,1 4 0,-3-3 0,4 4 0,1 1 0,2-5 0,5 0 0,0 2 0,0 2 0,2 1 0,3 0 0,5-1 0,3-4 0,4 2 0,2-7 0,3-2 0,2-1 0,-1-2 0,4 0 0,-3 0 0,-2 0 0,-2-2 0,-5-1 0,1-4 0,-1-2 0,-5-1 0,-2-5 0,-1 0 0,-4 0 0,-1-6 0,-4 1 0,-1 2 0,-2 1 0,-7-4 0,2 1 0,-3 3 0,-3 5 0,-4 1 0,0 5 0,1 3 0,2 1 0,2 2 0,0 0 0,1 2 0,4 3 0,-3 4 0,4 6 0</inkml:trace>
  <inkml:trace contextRef="#ctx0" brushRef="#br0" timeOffset="283">502 274 12287,'0'-15'0,"0"0"0,2 0 0,3 0 0,-4 4 0,4 1 0,-3 7 0,0 3 0,1 10 0,2 4 0,-1 1 0,-1 7 0,0 3 0,2 2 0,-1-2 0,-3 9 0,-1-3 0,0 1 0,0 0 0,0 2 0,0-1 0,0 0 0,0 0 0,-5 1 0,0-3 0,2-3 0,1-2 0,-3-4 0,0-7 0,2 0 0,1 0 0,2 0 0</inkml:trace>
  <inkml:trace contextRef="#ctx0" brushRef="#br0" timeOffset="550">547 290 12287,'0'-16'0,"0"6"0,0 0 0,2 0 0,3-5 0,4 6 0,6 3 0,2 1 0,3-1 0,-1 1 0,6 5 0,2 0 0,2 0 0,1 7 0,-1 2 0,-4 1 0,-5 0 0,1 0 0,-4 5 0,-4 0 0,-8 1 0,0-1 0,-3 0 0,-2 0 0,-7-1 0,-3-2 0,-5-4 0,-5-1 0,1 3 0,-5-3 0,1-1 0,-1 1 0,0-2 0,-3-5 0,4 0 0,1 0 0,1 0 0,6 0 0,-7-6 0,-1-3 0</inkml:trace>
  <inkml:trace contextRef="#ctx0" brushRef="#br0" timeOffset="1050">1004 396 12287,'15'-8'0,"-5"1"0,0 7 0,2 0 0,1 0 0,3 0 0,-1 0 0,0 0 0,0 0 0,0 0 0,1 0 0,-1 0 0,0 0 0,0-5 0,1 0 0,-1 1 0,-5-2 0,-2-1 0,-1-2 0,-2 4 0,-5-5 0,0 5 0,-2-3 0,-3 1 0,-3-3 0,-7 3 0,0-1 0,-1 4 0,1-1 0,0 3 0,0 2 0,-1 0 0,1 0 0,0 0 0,0 0 0,1 2 0,4 3 0,-3 4 0,3 6 0,-4 0 0,6 5 0,3 1 0,3-3 0,2-1 0,0 3 0,2 1 0,3-3 0,5-1 0,3-2 0,2 1 0,1-3 0,-1-3 0,5 2 0,0-7 0,1-2 0,1-1 0,-4-2 0,8 0 0,-1-7 0,5-1 0</inkml:trace>
  <inkml:trace contextRef="#ctx0" brushRef="#br0" timeOffset="2216">1429 335 12287,'0'-8'0,"0"-6"0,0 14 0,0 0 0,0 9 0,0 4 0,0 2 0,0 1 0,0-1 0,0 0 0,0 0 0,0 0 0,2-1 0,1-2 0,3-2 0,-1-5 0,-5 5 0,0 2 0,0-5 0,0 0 0,-5-14 0,-1-3 0,3-4 0,1-1 0,2 0 0,0-1 0,0 1 0,0 0 0,0 0 0,0 0 0,0-1 0,0 1 0,0 0 0,0 0 0,0 0 0,0 6 0,0 2 0,0 9 0,0 3 0,7-3 0,2 5 0,-1-1 0,6-4 0,-4 3 0,3-3 0,2-2 0,1 0 0,1 0 0,1 0 0,2 0 0,6 0 0,-4 0 0,0 0 0,0 0 0,3 0 0,-5 0 0,-1 0 0,-2 0 0,-7 0 0,0 0 0,0 0 0,-3 0 0,-7 0 0,-7 2 0,-8 3 0,0 1 0,0 6 0,1-2 0,4 2 0,-4-3 0,6 1 0,-2 2 0,0 1 0,6 2 0,-1 0 0,3 1 0,2-1 0,0 0 0,0 0 0,2 1 0,3-3 0,5-1 0,4-2 0,6-5 0,2 4 0,0-3 0,0-2 0,5-3 0,-2-1 0,4 0 0,2 0 0,-6 0 0,0 0 0,1-1 0,-3-4 0,4-2 0,-5-5 0,0 2 0,0-2 0,-2 4 0,-4-3 0,-3 0 0,-3-3 0,2 4 0,-7 0 0,-1-2 0,2-2 0,-1-1 0,-1 2 0,-9 1 0,-5 2 0,-4 6 0,-1-1 0,0 4 0,-1 1 0,1 0 0,0 0 0,0 0 0,0 0 0,-1 0 0,1 0 0,0 0 0,0 0 0,1 1 0,4 4 0,-3-3 0,4 5 0,1 0 0,-4 1 0,7 7 0,1 0 0,3 1 0,2-3 0,5-3 0,2 4 0,7-6 0,0 1 0,1-4 0,-1 2 0,0-2 0,2-2 0,3-1 0,-8-2 0,3 0 0,-1-2 0,-1-3 0,2 2 0,1-8 0,-1 0 0,-5-1 0,-2 0 0,-1 2 0,-3-2 0,-1 5 0,0 0 0,2 1 0,0 2 0,-5-6 0,0 7 0,-1 1 0,-3 9 0,-1 1 0,2 4 0,-4 2 0,0 3 0,-1 3 0,5-3 0,-2 3 0,3-3 0,2-2 0,0 0 0,2 1 0,3-1 0,3-2 0,7-1 0,0-3 0,1-3 0,4-1 0,0-5 0,-1 0 0,-2 0 0,3 0 0,0 0 0,-1-1 0,-2-4 0,-7 3 0,-2-5 0,1 2 0,-1 0 0,-4-7 0,-4-3 0,-9-9 0</inkml:trace>
  <inkml:trace contextRef="#ctx0" brushRef="#br0" timeOffset="2816">2676 122 12287,'0'-15'0,"0"0"0,0 0 0,0 5 0,0-1 0,0 0 0,0 2 0,0-1 0,0 8 0,0 2 0,0 7 0,2 10 0,1 2 0,2 1 0,0 7 0,-5-2 0,0 4 0,0 1 0,0 1 0,0-1 0,0 1 0,0-1 0,0 0 0,0 1 0,-1-1 0,-4 1 0,3-1 0,-3 1 0,3-3 0,2-2 0,0-3 0,0-4 0,0 1 0,5 0 0,2-6 0,2-4 0,2-5 0,3-3 0,1-2 0,0-2 0,1-3 0,5-3 0,-4-14 0,5-2 0</inkml:trace>
  <inkml:trace contextRef="#ctx0" brushRef="#br0" timeOffset="3033">2524 335 12287,'-8'0'0,"1"0"0,7-1 0,2-3 0,4-1 0,10 2 0,4 1 0,9 2 0,-1 0 0,4 0 0,9 0 0,-2 0 0,7 0 0</inkml:trace>
  <inkml:trace contextRef="#ctx0" brushRef="#br0" timeOffset="3432">2920 518 12287,'0'8'0,"-2"-1"0,-3-7 0,3 2 0,-3 3 0,3-4 0,4 6 0,3-7 0,5 0 0,4-5 0,1-2 0,0 1 0,0-1 0,1-5 0,-1 2 0,0-4 0,0-1 0,-1 0 0,-2 1 0,-2 4 0,-5-8 0,3 2 0,-1 0 0,-2-1 0,-5 1 0,0 6 0,-2 2 0,-3 1 0,2 2 0,-7 5 0,5 2 0,-4 3 0,2 5 0,-3 3 0,4 3 0,-1-1 0,0 0 0,2 0 0,5 0 0,0 1 0,0-1 0,0 5 0,0 0 0,0-1 0,0-2 0,0-2 0,2 0 0,1 1 0,2-1 0,7-7 0,-4 6 0,8-6 0</inkml:trace>
  <inkml:trace contextRef="#ctx0" brushRef="#br0" timeOffset="3733">3117 107 12287,'0'-15'0,"0"0"0,0 0 0,0 4 0,0 1 0,0 0 0,2-3 0,3 2 0,-2 5 0,8 7 0,0 4 0,-4-1 0,0 6 0,0 2 0,-6-4 0,4 2 0,-3 2 0,-9-3 0,-3 1 0,-3-7 0,-3 2 0,6-3 0,0-2 0,7 0 0,-4-7 0,7-1 0</inkml:trace>
  <inkml:trace contextRef="#ctx0" brushRef="#br0" timeOffset="4249">3254 335 12287,'2'-8'0,"3"3"0,-2-2 0,7 2 0,2 2 0,2-1 0,1 1 0,0-2 0,-1-2 0,-3 4 0,0-3 0,-1 1 0,5 5 0,-5 0 0,0 0 0,-6 0 0,1 0 0,-10 0 0,-4 0 0,-6 2 0,0 3 0,1-1 0,2 4 0,2 0 0,-2 1 0,1 1 0,-1 5 0,2 0 0,1 1 0,-1-1 0,5 0 0,3 0 0,2 0 0,2 1 0,1-1 0,2 0 0,12 0 0,-1-1 0,0-2 0,1-2 0,5-7 0,2 2 0,1-3 0,1-2 0,-3 0 0,3-2 0,-4-3 0,0-5 0,-7-3 0,2-4 0,-7-2 0,-3-1 0,-2-2 0,-5 3 0,0-3 0,0-1 0,-7 4 0,-3-1 0,-5 3 0,-6 2 0,3 6 0,-6 4 0,2 3 0,3 2 0,3 0 0,0 0 0,-6 7 0,-1 2 0</inkml:trace>
  <inkml:trace contextRef="#ctx0" brushRef="#br0" timeOffset="4781">3756 366 12287,'8'-10'0,"-3"-1"0,4 8 0,-7-4 0,6 7 0,-3 0 0,-2 0 0,6 2 0,-2 3 0,3-2 0,-5 8 0,0-1 0,2-2 0,-4 6 0,6-4 0,-3 3 0,1 2 0,-4 1 0,2-1 0,1 0 0,-6 0 0,0 1 0,0-1 0,-2-7 0,-3-3 0,3-3 0,-5-4 0,7-3 0,0-5 0,0-3 0,0-3 0,0 1 0,2 0 0,1 0 0,4-1 0,2 1 0,-4 5 0,5 2 0,2 1 0,3-5 0,3 4 0,3-1 0,-3 4 0,4-2 0,0 2 0,2 2 0,3 1 0,-5 4 0,-2 3 0,-3 3 0,-2 1 0,0 9 0,-1-2 0,-4 1 0,-3 1 0,0 2 0,-6-3 0,4 5 0,-3 0 0,-2-5 0,0 5 0,0-2 0,0 1 0,-7-1 0,6-5 0,-6 0 0</inkml:trace>
  <inkml:trace contextRef="#ctx0" brushRef="#br0" timeOffset="5364">4440 563 12287,'-8'0'0,"1"0"0,9-1 0,3-3 0,5-1 0,-2-2 0,2 4 0,1-4 0,-1-1 0,0-4 0,0 4 0,4-3 0,-3 0 0,-1-3 0,-1-3 0,1-1 0,-3-3 0,0 3 0,-6 1 0,4 2 0,-3-1 0,-2 1 0,0 0 0,0 0 0,-7 0 0,-3-1 0,-3 8 0,-3 3 0,3 5 0,3 5 0,3-2 0,7 7 0,0 2 0,7-5 0,1 0 0,2-2 0,0 0 0,1 5 0,4-3 0,0 1 0,0 4 0,6-3 0,-1-1 0,-2 0 0,-1 1 0,4-4 0,0 5 0,0 2 0,-4 1 0,6 1 0,-7-2 0,0-2 0,1 2 0,-7 1 0,-1 3 0,-2-1 0,-4 0 0,-1 0 0,-2 0 0,0 1 0,-7-1 0,-3 0 0,-4 0 0,-1-6 0,2-3 0,1-1 0,2 1 0,5-1 0,-6-5 0,3-7 0,-2-3 0,5 1 0,10-1 0,3 2 0,7-2 0,1-4 0,-1 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7:53.20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78 12287,'0'-15'0,"0"0"0,2 0 0,1 0 0,2 3 0,-2 7 0,-1 10 0,-2 7 0,0 5 0,-2 1 0,-3 2 0,-1 7 0,-6-1 0,2 2 0,-2 3 0,0-1 0,0 2 0,4 2 0,1 2 0,-3 4 0,5-3 0,1 1 0,3-1 0,2-2 0,4-4 0,7-3 0,7-2 0,4 1 0,10-7 0,0-3 0,3-5 0,4-6 0,-1-6 0,3 0 0,6 0 0,1 0 0,-4 0 0,-1 0 0,-3 0 0,-4-5 0,-8 0 0,-4 2 0,-5 1 0,-4 1 0,-6-4 0,-4 3 0,-6-7 0,-1 6 0,-4-2 0,1-5 0,-6 3 0,-2-1 0,6 4 0,-3-8 0,4 7 0,3 0 0,-4 4 0,6-5 0,0 5 0,6-6 0,5 7 0,2 0 0,2 0 0,0 0 0,-4 0 0,-3 2 0,-1 3 0,3-2 0,-5 7 0,-2 2 0,-1-3 0,-2 1 0,0 2 0,0 1 0,-2 2 0,-3 0 0,-5 1 0,-3-1 0,-3 2 0,1 1 0,0 3 0,-5 4 0,0-5 0,1-1 0,-5 5 0,1-1 0</inkml:trace>
  <inkml:trace contextRef="#ctx0" brushRef="#br0" timeOffset="1264">1019 459 12287,'0'-16'0,"0"6"0,0 0 0,0-2 0,0 4 0,0-2 0,0 6 0,0 4 0,0 12 0,0 5 0,0 3 0,0 6 0,-1-4 0,-3 1 0,-1 4 0,0 0 0,5 0 0,0-1 0,0 1 0,0-5 0,-1 0 0,-3-2 0,-1 0 0,0 1 0,5-6 0,0 0 0,-2-2 0,-3-2 0,4-5 0,-6-12 0,8-5 0,5-2 0,-3 3 0,7 0 0,2-2 0,1-2 0,3 1 0,-1 1 0,2 2 0,3-2 0,-1 4 0,6-1 0,0 2 0,-1 4 0,3 1 0,-7 2 0,-1 0 0,-2 0 0,-2 0 0,-2 2 0,-1 1 0,-2 2 0,-6 7 0,1-2 0,-3 4 0,-2 1 0,-2 0 0,-3-1 0,-7-2 0,-7-2 0,2-2 0,-4 2 0,-1-3 0,-4 0 0,-1-5 0,0 3 0,3-4 0,3-1 0,-5 0 0,6 0 0,1-1 0,2-4 0,-5 3 0,12-18 0,-3 3 0</inkml:trace>
  <inkml:trace contextRef="#ctx0" brushRef="#br0" timeOffset="2197">1506 824 12287,'-8'0'0,"-6"0"0,12-7 0,-4 5 0,7-5 0,4 7 0,5 0 0,4 0 0,1-1 0,0-3 0,1-1 0,-1-2 0,0 4 0,0-2 0,0-7 0,1 2 0,-1-3 0,-2-3 0,-2 1 0,-5 5 0,-6 0 0,0-2 0,-1-2 0,-4 1 0,-6 3 0,-2 1 0,-2 6 0,-1-2 0,1 0 0,0 5 0,0 0 0,0 0 0,-1 2 0,1 3 0,5-2 0,2 7 0,1 2 0,-3 1 0,5 3 0,1-1 0,3 0 0,1 0 0,0 1 0,0-6 0,0 0 0,6-2 0,4 2 0,4-5 0,1-3 0,2-4 0,3-3 0,2-1 0,4-6 0,-8 2 0,-6-2 0,2 3 0,-6-1 0,2 0 0,0 2 0,-5-4 0,4 5 0,-2-1 0,-2 4 0,-5-3 0,-2 14 0,-1 3 0,-2 4 0,-6 1 0,6 0 0,2 1 0,1-1 0,2 0 0,0 0 0,2-1 0,3-4 0,-2-2 0,8-4 0,0 1 0,-2 0 0,1-5 0,2 0 0,1-2 0,3-3 0,-1-5 0,0-2 0,0 0 0,-1 2 0,-4-2 0,2-1 0,-6-2 0,3-1 0,-6 1 0,4 0 0,0 0 0,-6-1 0,4 1 0,-3 0 0,-2 5 0,-2 1 0,-3 3 0,2 1 0,-7 5 0,6 0 0,-2 1 0,6 4 0,6 4 0,5 4 0,2-1 0,2-2 0,6 0 0,1 4 0,1-2 0,4-2 0,-3 0 0,0 5 0,-2-1 0,-4-4 0,-1 3 0,-3-2 0,-3 0 0,0 0 0,-8 2 0,0-3 0,-6 2 0,-7-2 0,-9 2 0,-3-5 0,0 0 0,0-1 0,-3 4 0,5-3 0,1 0 0,2 0 0,2-2 0,0-5 0</inkml:trace>
  <inkml:trace contextRef="#ctx0" brushRef="#br0" timeOffset="2664">2251 748 12287,'-15'0'0,"0"0"0,8 0 0,7 0 0,8 0 0,6 0 0,8 0 0,3 0 0,2 0 0,-1 0 0,1 0 0,-7 0 0,0 0 0,2 0 0,-5 0 0,3 0 0,-3 0 0,-2-6 0,1 1 0,-8-6 0,-3 0 0,-3 3 0,-2-2 0,-7 1 0,-3-1 0,-4-2 0,-1 7 0,0 2 0,0 1 0,0 2 0,-1 0 0,1 0 0,0 0 0,0 0 0,0 2 0,-1 1 0,1 4 0,0 2 0,1 1 0,3 5 0,0 0 0,8 7 0,-2 3 0,5-3 0,7-1 0,6-6 0,6-5 0,8 2 0,-2-5 0,4-1 0,1 1 0,8-2 0,2-5 0,4 0 0,-5-7 0,-2-1 0</inkml:trace>
  <inkml:trace contextRef="#ctx0" brushRef="#br0" timeOffset="3363">2707 869 12287,'-30'7'0,"11"-5"0,4 3 0,2-4 0,4-1 0,1 2 0,1 3 0,2-3 0,7 5 0,3-7 0,3 0 0,9-2 0,2-1 0,1-3 0,0-5 0,-3 2 0,2-1 0,1 0 0,0 0 0,-5-7 0,1-2 0,-1-1 0,0-7 0,0 2 0,-1-4 0,-4-2 0,3-1 0,-4-3 0,1-4 0,0 0 0,-7-3 0,2 5 0,-3 1 0,-2 4 0,0 0 0,-2 10 0,-3-2 0,2 8 0,-7 0 0,1 10 0,-2 11 0,0 5 0,3 5 0,-4 4 0,2 3 0,-2 1 0,4 3 0,-2 4 0,-2 0 0,-2 1 0,4 4 0,2 1 0,-1-2 0,1-2 0,4 0 0,-1 2 0,4 1 0,1-1 0,0-2 0,1-2 0,3-1 0,1-4 0,7 1 0,-2-8 0,3-2 0,3-3 0,-1 2 0,0-10 0,0-1 0,5-3 0,1-2 0,-3-4 0,-1-5 0,-2-4 0,2-1 0,2 0 0,1-1 0,0-4 0,-3-2 0,4-2 0,-6 1 0,2-3 0,-6 6 0,-2 3 0,1 2 0,-3 5 0,-9 2 0,-3 1 0,2 2 0,-7 6 0,-2 4 0,3-1 0,1 6 0,-1 3 0,1 6 0,5-2 0,-3 5 0,3-2 0,-2 0 0,3 2 0,-3-3 0,4 1 0,1-1 0,0-2 0,0 0 0,0 3 0,0-3 0,1 1 0,4-6 0,11 2 0,7-6 0</inkml:trace>
  <inkml:trace contextRef="#ctx0" brushRef="#br0" timeOffset="3682">3148 535 12287,'2'-16'0,"1"1"0,2 0 0,2 5 0,-2 0 0,4 1 0,6-1 0,-5 3 0,-2 9 0,-1 3 0,-2-1 0,-5 6 0,0 1 0,0-2 0,0 1 0,0 2 0,0-5 0,-6-1 0,-3-1 0,-6 1 0,5-1 0,0-5 0,-2 0 0,5 0 0,0 0 0,7-7 0,14-2 0,3-6 0</inkml:trace>
  <inkml:trace contextRef="#ctx0" brushRef="#br0" timeOffset="4178">3285 732 12287,'0'-10'0,"0"0"0,0 7 0,0-4 0,2 7 0,3 0 0,3 0 0,8 0 0,-1 0 0,0 2 0,-2 3 0,-1 3 0,-2 1 0,-5 2 0,4-4 0,-2 2 0,-1 1 0,-2 5 0,1 0 0,0 0 0,-5 1 0,0-1 0,0 0 0,-7-7 0,4-1 0,-6-9 0,3-3 0,1-3 0,5-7 0,0 0 0,1-1 0,3 1 0,2 0 0,3 0 0,1 1 0,5 2 0,0 2 0,1-2 0,-1 6 0,0 1 0,0 3 0,0 2 0,6 0 0,-1 0 0,-1 0 0,-3 0 0,-5 7 0,-3 3 0,-1 3 0,-4 3 0,-1 4 0,-2 0 0,0-1 0,0-2 0,0 3 0,-2 0 0,-1-1 0,-2-2 0,-7-2 0,3 0 0</inkml:trace>
  <inkml:trace contextRef="#ctx0" brushRef="#br0" timeOffset="4662">3893 778 12287,'-8'0'0,"-1"0"0,4 0 0,4 0 0,-4 0 0,10 0 0,5 0 0,3 0 0,4 0 0,2 0 0,1 0 0,0 0 0,-3 0 0,2 0 0,1 0 0,0-2 0,-4-1 0,-1-2 0,0-5 0,-1 3 0,-4-2 0,-4 4 0,-6-5 0,-1 0 0,-4 2 0,1-4 0,-6 5 0,-2-1 0,-1 4 0,-2-3 0,-1 2 0,1 0 0,0 0 0,0 5 0,0 0 0,-1 0 0,1 2 0,0 3 0,0 5 0,0 4 0,-1 1 0,1 2 0,0 3 0,1-3 0,3 5 0,2-2 0,2 0 0,2 1 0,5-4 0,0 1 0,0 3 0,7-3 0,5-6 0,6-4 0,8-1 0,8 3 0,3-5 0,2-1 0,3-3 0,0-1 0,0 0 0,-1 0 0,1 0 0,2-13 0,2-4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5.5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472 61 12287,'0'-15'0,"2"5"0,3 0 0,-4 7 0,6-3 0,-9 12 0,-3 4 0,2-2 0,-5 2 0,-1 2 0,1 2 0,3-4 0,-6 0 0,1 2 0,2 1 0,-6-3 0,4 0 0,-3 2 0,3-5 0,1 0 0,1-2 0,-1 0 0,4 0 0,-5-5 0,7-2 0,-2-3 0,3-5 0,2-3 0,2-3 0,1 1 0,4 0 0,1 0 0,2 0 0,5-1 0,1 1 0,-1 0 0,0 1 0,0 4 0,0 5 0,1 4 0,4 1 0,0 0 0,-1 1 0,-2 4 0,-4 9 0,-1 8 0,-3 1 0,-3 4 0,4 2 0,-5 2 0,-1-1 0,-2 0 0,-2 4 0,0-2 0,0-3 0,0 0 0,-6-7 0,0-2 0,-1-3 0,0-2 0,0-5 0,2 0 0,2-6 0,-7 1 0,1-10 0,-2-4 0,2-1 0,2 0 0,-3 5 0,3-3 0,-1 1 0,-4 3 0,4-2 0,-2 1 0,-2 1 0,-2 3 0,-1-5 0,0 1 0,0 2 0,-1 1 0,1 2 0,0 0 0,0 0 0,0 0 0,-6 0 0,1 0 0,0 0 0,-2 0 0,5 0 0,-3 0 0,3 0 0,2 0 0,-1 0 0,-1-1 0,1-4 0,0-6 0,-6-2 0,11-4 0,-1-3 0,-2-6 0,6-2 0,-1-3 0,3 1 0,2-1 0,3-4 0,1-1 0,6 1 0,3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6.4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90 61 12287,'-15'0'0,"0"0"0,-1 0 0,1 0 0,0 0 0,7 0 0,2 0 0,12 0 0,4 0 0,3 0 0,9-2 0,4-1 0,2-2 0,3 2 0,-3-4 0,-1 2 0,-3 1 0,-2 3 0,3-1 0,-4-1 0,-3-2 0,-3 1 0,-4 9 0,-6-1 0,-10 6 0,-6 0 0,-2-2 0,-4 6 0,-2-4 0,-1 2 0,2-2 0,-4 4 0,1-4 0,3 2 0,1-2 0,-3 3 0,-1-3 0,3 4 0,3 1 0,4 0 0,6 0 0,4-4 0,2-3 0,4 0 0,6 1 0,4-6 0,3 4 0,4-2 0,2 0 0,0 2 0,3-4 0,-4 2 0,-1-1 0,4-1 0,-6 1 0,-2 1 0,-1-2 0,-1-1 0,-1-2 0,-7 6 0,-3-4 0,-8 2 0,-2-8 0,-5 1 0,3-6 0,0 1 0,0-1 0,-3-1 0,3-5 0,1 0 0,-1 0 0,2-1 0,5 1 0,0 0 0,0 0 0,0 0 0,0-1 0,0 1 0,0 0 0,2 0 0,3 0 0,3-1 0,1 1 0,4 2 0,-1 1 0,5 3 0,3 3 0,0-4 0,-3 4 0,2 3 0,1 1 0,5 7 0,-3 4 0,0 3 0,0 5 0,-1 1 0,-6-1 0,0 2 0,0 1 0,-6 0 0,-3-3 0,1 3 0,-5-3 0,1 4 0,-6-5 0,-6-2 0,-6-4 0,0-5 0,0-3 0,0-2 0,-1 0 0,1 0 0,0 0 0,0 0 0,1-7 0,4-3 0,5-4 0,10-1 0,4 2 0,6 1 0,0 3 0,0 3 0,0-6 0,1 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6.7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31 12287,'-8'-7'0,"1"5"0,10-6 0,6 5 0,8-3 0,5 3 0,8 1 0,7 2 0,2 0 0,3 0 0,-3 0 0,0 0 0,-2 0 0,-1 0 0,-6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7.11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1 12287,'-15'0'0,"0"0"0,0 0 0,-1 0 0,8 7 0,3 3 0,3 3 0,7 7 0,0 1 0,-1-3 0,-3-1 0,-1-2 0,0 2 0,0 2 0,0 1 0,0 6 0,0-5 0,0 1 0,0 0 0,0 0 0,0-3 0,0 1 0,0-1 0,2-2 0,3-4 0,4-1 0,-1-2 0,11-1 0,-4 1 0,2-5 0,0-3 0,-1-2 0,3 0 0,1 0 0,-1 0 0,3-6 0,-2 0 0,-1-3 0,-2-3 0,5-3 0,3-5 0,-3-2 0,-4-3 0,-6 4 0,-5 4 0,-7 2 0,0 0 0,0 0 0,0 0 0,-7 6 0,-3 4 0,-3 3 0,3 2 0,1 2 0,2 3 0,2-1 0,5 6 0,0 2 0,0-4 0,0 2 0,0 0 0,0 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7.4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347 365 12287,'0'-32'0,"7"-10"0,-6 21 0,6-7 0,0 4 0,-5 4 0,4 3 0,1-3 0,-5-2 0,3-4 0,-3 6 0,-2 3 0,0 2 0,0 0 0,-9 4 0,-4 3 0,-6 1 0,-3 2 0,0 4 0,-7-3 0,-4-1 0,-5 0 0,5 5 0,-3 0 0,2 0 0,4 0 0,5 0 0,4 0 0,4 0 0,9 2 0,5 1 0,6 4 0,7 1 0,10 1 0,6 1 0,9 10 0,4-3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6.7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31 121 12287,'-7'-16'0,"6"8"0,-8-4 0,4 7 0,4-7 0,-6 12 0,7 0 0,0 7 0,0 8 0,2-1 0,3-4 0,-4 3 0,4-2 0,-3 2 0,-2 2 0,0 0 0,0 1 0,0-1 0,0-5 0,0 0 0,0 2 0,0-4 0,0 3 0,0-10 0,0-1 0,0-3 0,0-11 0,0-3 0,0 1 0,0-6 0,-2 1 0,-1 3 0,-2 1 0,0-3 0,5-1 0,0 3 0,0 1 0,0 2 0,0-1 0,0 1 0,0 7 0,0 3 0,2 8 0,3 2 0,-2 5 0,7-3 0,2 1 0,-4-4 0,3 1 0,0-3 0,10-2 0,2 0 0,1 0 0,0 0 0,-6 0 0,4 0 0,2 0 0,-4-2 0,4-1 0,-1-3 0,1 3 0,-5 1 0,3-3 0,-7 0 0,0 0 0,-7 5 0,-1 2 0,-7 3 0,-7-2 0,-1 7 0,-2 1 0,0-3 0,1 6 0,-3-4 0,4 3 0,1 2 0,-3 1 0,3-1 0,-1 0 0,4 0 0,-1 0 0,4 1 0,2-3 0,4-1 0,6-4 0,2-1 0,2-2 0,7-5 0,2 0 0,0 0 0,11 7 0,-3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7.76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38 1 12287,'-15'0'0,"4"0"0,1 0 0,9 0 0,1 0 0,8 0 0,6 0 0,2 0 0,3 0 0,1 0 0,7 0 0,-3 0 0,1 0 0,1 0 0,-3 0 0,3 0 0,-4 0 0,0 0 0,-5 0 0,3 0 0,-3 0 0,-2 0 0,0 0 0,0 0 0,1 0 0,-6 7 0,-2 3 0,-1 3 0,-4 3 0,-1-1 0,-2 2 0,0 3 0,0 5 0,0-1 0,0 1 0,0 2 0,0 2 0,-5 0 0,0-2 0,1-4 0,3-1 0,1 5 0,0-3 0,0 0 0,0-7 0,0-7 0,0 2 0,6-6 0,3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7.9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76 12287,'-10'-13'0,"0"3"0,7-4 0,-4 6 0,14-1 0,3 4 0,5 4 0,5 1 0,4 0 0,6 0 0,1 0 0,6-7 0,2-2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8.9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46 510 12287,'-15'0'0,"7"0"0,-4 1 0,7 4 0,0-1 0,5 6 0,0-7 0,1 4 0,4-7 0,6 0 0,-3 0 0,2 0 0,2-2 0,1-3 0,3 0 0,-1-8 0,0-4 0,0 0 0,-1-5 0,-2 0 0,-2-2 0,2-3 0,-4-7 0,0-3 0,-1 0 0,-3 0 0,-3-4 0,-1 6 0,0 1 0,0 2 0,-1 3 0,-3 4 0,-1 5 0,-7 3 0,9 10 0,-5 7 0,-1 8 0,1 6 0,3 6 0,-4 4 0,1 1 0,-1 2 0,6 10 0,-4-5 0,2 2 0,0-2 0,0 6 0,5-10 0,0 1 0,0 0 0,0 6 0,2-8 0,3-1 0,5-3 0,8 3 0,4-6 0,0-3 0,0-5 0,5 1 0,-3-4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49.5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168 213 12287,'-8'0'0,"-6"0"0,4 0 0,-4 0 0,6 0 0,1 0 0,9 0 0,3 0 0,5 0 0,4 0 0,1 0 0,0-2 0,0-1 0,0-2 0,1-5 0,-1 3 0,0-1 0,-1-2 0,-3-6 0,0 1 0,-8 0 0,2 0 0,-3-1 0,-2 1 0,-2 0 0,-3 0 0,-4 1 0,-6 3 0,0 2 0,0 2 0,-5 2 0,-1 5 0,1 0 0,-2 0 0,5 2 0,-5 3 0,2 3 0,0 1 0,-1 4 0,8-2 0,3 2 0,-2-3 0,7 0 0,1 2 0,3 2 0,2-1 0,4-1 0,6-2 0,2-5 0,2 4 0,1-3 0,-1-2 0,5 3 0,2-2 0,0-2 0,0-1 0,3-2 0,-4 0 0,-1-2 0,2-3 0,-5 2 0,3-8 0,-3 0 0,-2-3 0,0 4 0,-1 0 0,-4-2 0,2-2 0,-7-1 0,0 7 0,-12 1 0,-3 9 0,-2 3 0,2 5 0,-3-2 0,2 3 0,0 0 0,0 3 0,5 1 0,6 0 0,0 1 0,0-1 0,1 0 0,4 0 0,4-1 0,6-4 0,7 3 0,2-4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0.02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69 12287,'-9'-15'0,"3"7"0,4-4 0,-3 7 0,3-7 0,-4 12 0,6 0 0,0 8 0,1 1 0,3 1 0,2 2 0,3 1 0,-4 2 0,5 1 0,2-1 0,1 0 0,3-1 0,-1-4 0,0-3 0,0-6 0,0 4 0,6-3 0,-1 1 0,0-6 0,2-7 0,-5 1 0,3-2 0,-3-5 0,-2-2 0,-4-3 0,-3 6 0,-1 0 0,-4 0 0,-1 0 0,-2-1 0,0 8 0,-2 8 0,-1 10 0,-2 4 0,1 1 0,3 5 0,1 2 0,0 0 0,0 0 0,0 5 0,0-2 0,0 2 0,0-1 0,0 3 0,0-4 0,0 4 0,0 1 0,0 0 0,0-1 0,0-2 0,0-2 0,0-6 0,-2 1 0,-3-3 0,-5-2 0,-4-4 0,-1-3 0,0-1 0,0-4 0,-1-3 0,0-5 0,-5-5 0,-4-4 0,1-6 0,1-2 0,1-1 0,3-4 0,4-2 0,3-3 0,4 0 0,1 1 0,8-9 0,8 14 0,6-11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0.42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15 123 12287,'-8'0'0,"1"0"0,7 0 0,7 0 0,3 0 0,4 0 0,1 0 0,0 0 0,0-2 0,0-2 0,1-1 0,-1 0 0,2 5 0,1 0 0,3 0 0,-6-5 0,-5-2 0,2-1 0,0 3 0,-2-5 0,-5-2 0,1 4 0,0-3 0,-3 0 0,-8 2 0,-5 1 0,-4 1 0,-1 2 0,0 5 0,0 0 0,-1 0 0,1 0 0,0 0 0,0 0 0,1 7 0,1 1 0,1 2 0,0 0 0,-5 0 0,9 6 0,-2-1 0,-1 0 0,8 0 0,-2 1 0,3-1 0,2 0 0,0 0 0,4 0 0,4-1 0,7-4 0,9 2 0,0-7 0,1-2 0,2-1 0,5-2 0,-7 0 0,11 0 0,3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0.9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61 12287,'0'-8'0,"0"1"0,0 19 0,0 3 0,0 4 0,0-4 0,0 0 0,0 0 0,0 0 0,0 1 0,0-1 0,0 0 0,0 0 0,0 0 0,2-6 0,1-2 0,2-1 0,0-6 0,-5 0 0,0-6 0,0-10 0,0 1 0,0 0 0,0 0 0,0 0 0,0-2 0,0-4 0,-1 10 0,-3-5 0,-1 3 0,2-1 0,1-1 0,2 0 0,0 0 0,0-1 0,0 8 0,2 1 0,3 7 0,-3 2 0,4 1 0,1 2 0,3-1 0,4-3 0,1 1 0,0 2 0,0 1 0,2 0 0,2-5 0,3 0 0,1 0 0,-2 0 0,2 0 0,1 0 0,0 0 0,-6 0 0,4-2 0,0-3 0,-5 3 0,3-3 0,-3 3 0,-8 1 0,-4-4 0,-5 3 0,-5-3 0,-5 3 0,-4 7 0,-1 2 0,-2 2 0,-3 2 0,3 3 0,-4 1 0,5 0 0,0 1 0,6-1 0,0 0 0,0 0 0,2 0 0,1 6 0,7-1 0,1-2 0,5-1 0,9-1 0,10-3 0,5-1 0,6-2 0,3 0 0,6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1.55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62 12287,'10'-2'0,"1"-3"0,-6 2 0,5-8 0,-5 8 0,5-4 0,2 2 0,1 0 0,-2 0 0,-1 5 0,1 0 0,3 0 0,-4-2 0,0-1 0,2-2 0,2 0 0,-4 5 0,0 0 0,-8 0 0,-2 0 0,-9 0 0,1 5 0,-2 0 0,-1 0 0,3 2 0,-6-4 0,4 7 0,-3 0 0,-2-1 0,-1 4 0,3-1 0,1 5 0,2 3 0,1 1 0,-2-4 0,2 1 0,2 2 0,2 6 0,5-4 0,0 0 0,0 0 0,0 3 0,2-5 0,3-1 0,5-2 0,5-2 0,6 0 0,2-1 0,1-4 0,5 2 0,-4-7 0,2-2 0,-2-1 0,3-4 0,-8-3 0,-2-3 0,-1-1 0,-3-4 0,-4 3 0,-5-4 0,-5 0 0,-5 3 0,-5 2 0,-4 2 0,-6-3 0,-2 5 0,0 2 0,0 1 0,-3 2 0,3 0 0,0 0 0,0 0 0,2 2 0,3 1 0,-4 2 0,5 7 0,-6-3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1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31 12287,'-31'-7'0,"8"1"0,2-5 0,5 5 0,16 6 0,10 0 0,12 0 0,6 0 0,15 0 0,2 0 0,3 0 0,-1 0 0,4 0 0,1 0 0,0 0 0,1 0 0,-3 6 0,-4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2.3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105 46 12287,'-24'0'0,"-4"0"0,11 0 0,-4 0 0,11 0 0,5 5 0,10 2 0,5 1 0,9-3 0,1 4 0,0-1 0,2 1 0,-5-4 0,4 3 0,-4 1 0,-2-1 0,0-3 0,-2 5 0,-2 2 0,0-3 0,-6 1 0,-1 2 0,-4-6 0,-5 1 0,-5-2 0,-4 0 0,-1 5 0,0-5 0,0-1 0,-1 4 0,1-6 0,0 5 0,0-6 0,-1 4 0,1-3 0,0 3 0,7-1 0,3 1 0,5-4 0,5 4 0,6-3 0,8-2 0,0 0 0,6 2 0,2 1 0,2 2 0,1 2 0,1-4 0,-1 4 0,0 2 0,1-6 0,-8 11 0,-2-6 0,-4 0 0,-4 6 0,-1-6 0,-4 3 0,-1-1 0,-2 0 0,-5 5 0,0-7 0,-1-1 0,-5-7 0,3-7 0,-5-3 0,1-3 0,3-2 0,-2-6 0,1-1 0,1-1 0,3-4 0,1-4 0,0-3 0,0-1 0,0-1 0,0 6 0,0 1 0,0 4 0,0 5 0,-7-4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7.1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76 752 12287,'-15'0'0,"1"2"0,4 3 0,-3-1 0,3 6 0,3-5 0,2 5 0,3-7 0,9 4 0,3-7 0,3 0 0,3-5 0,-1-2 0,-2-1 0,-2-4 0,2-2 0,-3-2 0,2-3 0,-2-1 0,4-7 0,-6 0 0,1-7 0,-4-7 0,1-3 0,-1-3 0,-1-4 0,-3-4 0,-1-4 0,0-1 0,0 5 0,0 4 0,0 7 0,0 7 0,0 6 0,0 11 0,-5 7 0,-1 13 0,-1 8 0,0 6 0,0 8 0,4 3 0,-4 4 0,-1 1 0,3 7 0,-4 4 0,3 4 0,2 6 0,2-4 0,2 6 0,0-4 0,0-4 0,2 4 0,3-10 0,5 0 0,4-3 0,-4-1 0,2-3 0,3-7 0,4-6 0,1 0 0,-5-11 0,0 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3.29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61 15 12287,'16'-8'0,"4"1"0,2 7 0,1 0 0,5 0 0,0 0 0,3 0 0,-1 0 0,0 0 0,-6 0 0,-4 0 0,-3 0 0,-1 0 0,-8 2 0,-3 3 0,-3 5 0,-9 2 0,-5 0 0,-6-2 0,-8 2 0,-8-1 0,-1 1 0,1-2 0,2 2 0,-2 0 0,2 0 0,5-2 0,3 2 0,1-4 0,6 1 0,5-1 0,4 1 0,3-4 0,5 5 0,6-2 0,4 4 0,6-3 0,4-3 0,-1 4 0,6-3 0,0 0 0,-1 0 0,3-1 0,-5-2 0,0 1 0,0-2 0,3 4 0,-5 0 0,-1 1 0,-7-4 0,-2 1 0,-7-4 0,-3-2 0,-10-4 0,-3-6 0,3-2 0,-1-2 0,1 0 0,2-1 0,1-4 0,5 0 0,-1 1 0,-2 2 0,0 2 0,5 0 0,0 0 0,0-1 0,5 1 0,2 0 0,1 2 0,4 2 0,3 0 0,4 4 0,1 0 0,-1 0 0,4 2 0,3 5 0,1 0 0,-2 0 0,2 2 0,-5 3 0,0 5 0,0 4 0,-2 1 0,-5 0 0,-1 0 0,-4 0 0,-2 6 0,-4-1 0,1-1 0,-2-2 0,-1-2 0,-4-2 0,-3-3 0,-3 2 0,-7-7 0,-1-1 0,6-3 0,0-1 0,-2 0 0,-1 0 0,-2-1 0,1-4 0,4-6 0,3 3 0,7-2 0,0-2 0,0-1 0,0-3 0,2 1 0,3 0 0,5 0 0,10-1 0,4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3.4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30 12287,'0'-9'0,"0"-4"0,0 11 0,0-3 0,0 10 0,0 5 0,0 4 0,2 1 0,2 2 0,1 1 0,-2 3 0,4 4 0,-2-3 0,-2 0 0,-1 0 0,0 3 0,1-3 0,2 2 0,-2 3 0,-1 2 0,-2 1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4.05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16 12287,'22'0'0,"4"0"0,2 0 0,5 0 0,4 0 0,7 0 0,5 0 0,1 0 0,-2 0 0,1-2 0,1-3 0,-2 4 0,-11-4 0,-8 3 0,-6 2 0,-3 0 0,-11 2 0,-4 3 0,-10-2 0,-5 7 0,-4-1 0,1 2 0,1-2 0,2-2 0,5 4 0,-4 0 0,2 2 0,-3 2 0,5 0 0,-5 1 0,5-1 0,0 0 0,7-6 0,3-4 0,3-4 0,7-1 0,1 0 0,-1 0 0,0 0 0,0 0 0,0 0 0,1 0 0,-1 0 0,0 0 0,-1 2 0,-4 3 0,-4 4 0,-6 6 0,0 0 0,-6 0 0,-4 0 0,-4 1 0,-1-6 0,0-2 0,-1-1 0,1-4 0,0-1 0,-2-2 0,-1 0 0,-3 0 0,-1 0 0,2-2 0,-4-3 0,1-5 0,-4-3 0,6-3 0,3 1 0,1-7 0,2-1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4.40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0 12287,'15'0'0,"0"0"0,-5 0 0,0 0 0,2 0 0,2 2 0,-1 3 0,-3 5 0,4-3 0,-4 0 0,4-2 0,1 0 0,0 5 0,0-5 0,-1 0 0,-4 2 0,3-5 0,-3 3 0,2-2 0,-2 2 0,4-3 0,-4 3 0,-3-4 0,0 1 0,-9 2 0,-3 1 0,-4 5 0,-4-3 0,1 1 0,2 4 0,1-4 0,-2 2 0,1 2 0,-2 2 0,0 1 0,0 0 0,4 0 0,1 1 0,2-1 0,3 0 0,-1 0 0,-2 0 0,0 1 0,6-1 0,4 0 0,4 0 0,8-1 0,1-4 0,3-5 0,6 2 0,-4-2 0,1-2 0,11-8 0,-3-3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4.6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46 12287,'-11'-13'0,"1"3"0,7-4 0,-2 13 0,10-5 0,7 5 0,6 1 0,8 0 0,7 0 0,5 0 0,0 0 0,3 0 0,5 0 0,6 0 0,2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0:59:55.9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0 305 12287,'5'-10'0,"0"0"0,2 6 0,-2-2 0,5 1 0,4-1 0,1 1 0,2 5 0,3 0 0,6 0 0,-3-5 0,3 0 0,-1 2 0,-1 1 0,3 2 0,-7 2 0,-2 3 0,-2 3 0,-6 8 0,-5-1 0,-10 0 0,-5 0 0,-4 0 0,-1 1 0,-7-6 0,-2 0 0,-1 0 0,0-2 0,6 6 0,-3-6 0,2 3 0,0-1 0,-1-7 0,6 4 0,0 0 0,1-4 0,4 7 0,5 0 0,10 5 0,4-6 0,6-2 0,0-2 0,0 0 0,6 5 0,-1-3 0,-2-1 0,-1 1 0,5 5 0,4-2 0,-4 2 0,-2-2 0,-5-3 0,-5 0 0,2-4 0,-7 7 0,0-6 0,-5 1 0,-2-10 0,-3-6 0,4-2 0,-4-2 0,1 0 0,-1-1 0,4 1 0,-5-2 0,5-1 0,1-3 0,0 1 0,0 3 0,0-3 0,0-2 0,1-3 0,5 6 0,4 7 0,-2-1 0,2 4 0,2 1 0,2 3 0,1-2 0,2 2 0,1 2 0,3 1 0,4 9 0,-3 3 0,0 3 0,0 2 0,3 1 0,-5-1 0,-1 0 0,-2 0 0,-2 6 0,-1-1 0,-4-2 0,-5-1 0,-4-2 0,-1 1 0,0-1 0,-6-2 0,-4-1 0,-4-3 0,-1-3 0,-2 0 0,-3-6 0,3-2 0,-2-3 0,7-5 0,6 1 0,6-1 0,0-2 0,0-1 0,1-3 0,4 1 0,6 0 0,2 0 0,2 0 0,0-1 0</inkml:trace>
  <inkml:trace contextRef="#ctx0" brushRef="#br0" timeOffset="515">685 305 12287,'-16'0'0,"8"0"0,-4-2 0,7-3 0,0 4 0,12-6 0,3 7 0,5 0 0,5 0 0,-3 0 0,5 0 0,-2 0 0,1 0 0,-1 0 0,-5 0 0,0 0 0,1 0 0,-1 0 0,0 0 0,0 0 0,0 0 0,1 0 0,-8 2 0,-5 1 0,-6 2 0,0 2 0,-7-4 0,-2 4 0,-2 1 0,-1 1 0,0 3 0,0-2 0,-1 2 0,1 6 0,0 2 0,1 1 0,4 1 0,-2 1 0,6 8 0,-1-1 0,0 1 0,2 1 0,7 1 0,3 3 0,5-1 0,4 3 0,2-11 0,5 1 0,4-4 0,4 0 0,1-8 0,1-4 0,-1-3 0,-5-4 0,1-5 0,1-2 0,1-3 0,-9-2 0,-5-5 0,-6 2 0,2 0 0,-5-5 0,-1 0 0,-3 0 0,-2 1 0,-4 2 0,-6 2 0,3 7 0,-2-4 0,-2 2 0,-2 0 0,-1 0 0,0 5 0,0 1 0,0 5 0,-1-3 0,0 5 0,-1 1 0,1-1 0,-7 2 0,8 6 0,-2-1 0,0-7 0,2-1 0</inkml:trace>
  <inkml:trace contextRef="#ctx0" brushRef="#br0" timeOffset="1065">1095 335 12287,'7'-15'0,"-4"5"0,7 0 0,2 5 0,7-4 0,1 3 0,2 1 0,-3 5 0,3 0 0,1 0 0,1 0 0,3 0 0,-3 0 0,-2 0 0,-2 0 0,-5 0 0,-1 6 0,-4 5 0,-5 2 0,-10 1 0,-5-3 0,-4-1 0,-1 2 0,-2-3 0,-2 1 0,-1 2 0,0 1 0,3 1 0,-2-2 0,-1-2 0,-5-2 0,4 4 0,3-2 0,1 0 0,2-1 0,5 3 0,-1-7 0,11 5 0,5-5 0,6 0 0,14-5 0,2 0 0,2 0 0,1 0 0,1 0 0,-1 2 0,0 3 0,-4-4 0,-3 4 0,-1-1 0,-3-1 0,-2 2 0,-2 5 0,-1-3 0,-3 0 0,0 0 0,-8 4 0,2 0 0,-3 2 0,-2-4 0,-2-3 0,-3-6 0,-2-1 0,-3-4 0,5-6 0,3-2 0,-3-7 0,0-2 0,2 0 0,1 0 0,-3-5 0,0 1 0,2-1 0,1 2 0,0-2 0,-3 7 0,-3-7 0,-8 3 0</inkml:trace>
  <inkml:trace contextRef="#ctx0" brushRef="#br0" timeOffset="1348">1278 746 12287,'0'-8'0,"0"-1"0,0 4 0,1 3 0,4-3 0,5 4 0,-1 1 0,1 0 0,2 0 0,1 0 0,-2 0 0,-1 0 0,1 0 0,3 0 0,-4 6 0,-1 4 0,-3 4 0,-1-4 0,-5 0 0,-1 0 0,-4-1 0,1 3 0,-6-6 0,-2 1 0,-1 0 0,-2-2 0,-1-5 0,1 0 0,0 0 0,1-2 0,4-3 0,4-5 0,6-8 0,0-3 0,0-6 0,0 4 0</inkml:trace>
  <inkml:trace contextRef="#ctx0" brushRef="#br0" timeOffset="1515">1475 335 12287,'-8'-8'0,"1"0"0,9 4 0,3-1 0,5 2 0,5 1 0,5 2 0,11-7 0,8-1 0</inkml:trace>
  <inkml:trace contextRef="#ctx0" brushRef="#br0" timeOffset="2599">2342 381 12287,'0'-10'0,"0"0"0,0 5 0,0-5 0,0 8 0,0 2 0,0 2 0,0 8 0,0 2 0,-2-1 0,-1 1 0,-2-2 0,1 2 0,1-3 0,0 1 0,-2 2 0,-6-4 0,6 2 0,-6-6 0,2 2 0,-4-7 0,2-4 0,6-6 0,4 3 0,1-2 0,0-2 0,6-2 0,5 1 0,2 3 0,2-2 0,2 7 0,2 2 0,1 1 0,5-3 0,-4 0 0,-1 1 0,2 3 0,-5 2 0,3 3 0,-5 2 0,-5 3 0,2 1 0,-5 5 0,0 0 0,0 1 0,-2-1 0,-5 0 0,-2 0 0,-3 0 0,-4 1 0,-6-3 0,2-1 0,3-2 0,-4-1 0,4 2 0,-4-2 0,-1-2 0,0-1 0,0-1 0,0-3 0,6 3 0,4-10 0,5-2 0,5-4 0,5 0 0,-1 8 0,3-2 0,1 2 0,1-2 0,9 3 0,-8-3 0,2 3 0,0 4 0,-2 1 0,-1 4 0,-4 1 0,-1 3 0,-6 4 0,2 0 0,-2 0 0,-1 2 0,-4 2 0,-3 1 0,-5-2 0,-3 3 0,-3-3 0,1-1 0,0 2 0,-2-6 0,-1-3 0,-3 1 0,3-3 0,-4-1 0,1-7 0,1 0 0,-2 0 0,5-2 0,-5-3 0,2-5 0,0-4 0,-6-6 0,4-2 0,1-1 0,-1-5 0,1 0 0,6-3 0,0 1 0,0 0 0,6 1 0,4 3 0,5 6 0,5 3 0,10 2 0,9 0 0</inkml:trace>
  <inkml:trace contextRef="#ctx0" brushRef="#br0" timeOffset="2966">2753 457 12287,'0'-15'0,"0"0"0,0 5 0,0-1 0,6 8 0,4-2 0,4 3 0,-1 4 0,-2 3 0,0 3 0,-6 8 0,-1-1 0,-2 0 0,3 0 0,0 2 0,-2 2 0,-1 1 0,-2 5 0,0-3 0,-2 0 0,-3 0 0,3 4 0,-3-6 0,4-2 0,1-1 0,0-1 0,0 0 0,0 5 0,1-6 0,3 2 0,2-7 0,3-3 0,1-2 0,5-5 0,0 0 0,1 0 0,4-2 0,2-1 0,0-4 0,0-1 0,3-3 0,-5-4 0,1 0 0,1 0 0,-7 0 0,3-1 0,-1 1 0,-7 0 0,7 0 0,-5 0 0,-8 4 0,1 1 0,-4 0 0,-1-5 0</inkml:trace>
  <inkml:trace contextRef="#ctx0" brushRef="#br0" timeOffset="3249">2844 366 12287,'8'-22'0,"6"-2"0,-4-3 0,3 7 0,4-5 0,4 9 0,2-1 0,1 1 0,3 0 0,-7 1 0,-1 0 0,-4 0 0,-3 0 0,-2-1 0,-7 1 0,2 0 0,-3 0 0,-9 0 0,-3 1 0,-3 4 0,-8 1 0,-1 6 0,0-2 0,0 2 0,-3 1 0,3 2 0,0 0 0,0 0 0,-3 5 0,5 2 0,1 1 0,2 4 0,4 2 0,2 1 0,-2 7 0,5 1 0</inkml:trace>
  <inkml:trace contextRef="#ctx0" brushRef="#br0" timeOffset="3499">3209 366 12287,'-2'-9'0,"-3"4"0,3-3 0,-4 6 0,6 2 0,1 10 0,3 4 0,1 1 0,1 0 0,-2 2 0,3 2 0,1 1 0,-5 7 0,4-2 0,-2 4 0,0 2 0,0-1 0,-3 0 0,1 1 0,2-1 0,1-4 0,-5-1 0,4 2 0,4 2 0,6 1 0</inkml:trace>
  <inkml:trace contextRef="#ctx0" brushRef="#br0" timeOffset="3715">2753 396 12287,'-24'-1'0,"4"-5"0,6 0 0,11-4 0,13 5 0,17 1 0,15 1 0,7-2 0,7 1 0,10 3 0,6 1 0,4-2 0,0-3 0,7 3 0,-12-3 0,-3 3 0,-4 2 0,-3 0 0,0 0 0</inkml:trace>
  <inkml:trace contextRef="#ctx0" brushRef="#br0" timeOffset="4466">4091 761 12287,'-10'0'0,"-1"0"0,8 0 0,-4 0 0,9 0 0,3 0 0,2-1 0,5-3 0,-2-3 0,2-1 0,-4-2 0,0-5 0,1 1 0,-1 4 0,-3-9 0,4 4 0,-2-2 0,-4 0 0,4 2 0,-2-2 0,-2-1 0,-1-3 0,-2 6 0,0 5 0,-2 0 0,-3 1 0,-3-4 0,-8 4 0,1 1 0,5 1 0,0 7 0,-2 0 0,4 0 0,-2 0 0,6 2 0,1 3 0,6 5 0,6-1 0,6-1 0,0 1 0,0-1 0,7 2 0,4 4 0,1-3 0,-2 0 0,2-1 0,-5 5 0,0 0 0,0 0 0,-2 1 0,-5-1 0,-1 0 0,-4 0 0,-3-5 0,-7 0 0,0 2 0,0 2 0,0 1 0,-2-1 0,-3-4 0,2 1 0,-8-4 0,0 0 0,-3 0 0,4-2 0,0-5 0,0 0 0,1-2 0,4-3 0,4 2 0,2-6 0,4 2 0,4-4 0,6 2 0</inkml:trace>
  <inkml:trace contextRef="#ctx0" brushRef="#br0" timeOffset="4949">4729 670 12287,'-15'0'0,"0"0"0,0-5 0,-1 0 0,6 0 0,0 5 0,9 0 0,1 0 0,8 0 0,5 0 0,3 0 0,1 0 0,3 0 0,-3 0 0,5 0 0,-2 0 0,0 0 0,6-5 0,-6-2 0,-2 0 0,-1 0 0,-7-3 0,1 4 0,0-3 0,1-1 0,-2-5 0,-5 0 0,-5-1 0,-5 3 0,-5 3 0,-3-2 0,-2 5 0,-1 0 0,1 1 0,0 0 0,0 6 0,0 0 0,-1 0 0,1 0 0,-2 0 0,-3 0 0,-2 2 0,-3 3 0,4 4 0,4-1 0,7 6 0,0-3 0,0 6 0,2 4 0,-4 1 0,7-4 0,1 2 0,3-1 0,1 3 0,0-2 0,1 1 0,4 1 0,9-7 0,8 2 0,2-7 0,3-3 0,3 3 0,4-5 0,1-2 0,-1-1 0,3-2 0,-1-2 0,-3-1 0,0-2 0,-3-7 0,0-3 0,1-9 0</inkml:trace>
  <inkml:trace contextRef="#ctx0" brushRef="#br0" timeOffset="5549">5109 594 12287,'-10'-10'0,"0"0"0,7 5 0,-2-6 0,-4 8 0,9-4 0,-1 9 0,4 3 0,0 5 0,4-1 0,-2 1 0,-1 2 0,-3 1 0,4 2 0,0 1 0,-1-1 0,-3 0 0,-1 0 0,0 0 0,0 1 0,0-1 0,0 0 0,0-5 0,0 0 0,0-6 0,0 1 0,0-10 0,0-5 0,0-6 0,0-2 0,0-4 0,0-2 0,0 6 0,0-4 0,0 1 0,0 1 0,0 0 0,0 5 0,0-1 0,0 1 0,0 0 0,0 0 0,2 5 0,3-1 0,-3 8 0,5-2 0,-7 10 0,6-2 0,5 8 0,-3-8 0,2 2 0,0-2 0,-1 2 0,4-3 0,-1 3 0,5-3 0,3-2 0,1 0 0,-5 0 0,3 0 0,1 0 0,6 0 0,-4-2 0,0-1 0,0-2 0,3-5 0,-5 5 0,-1 1 0,-2-3 0,-2 2 0,-7-6 0,-8 9 0,-10-2 0,-3 8 0,-3-1 0,1 7 0,0 2 0,0 2 0,5 1 0,0 2 0,-1 1 0,3 3 0,-4 1 0,7-4 0,2 2 0,1-1 0,2 3 0,0-2 0,0-1 0,0-2 0,8-2 0,6-1 0,5-3 0,-1-1 0,4-6 0,0 1 0,2-3 0,1 4 0,5 3 0</inkml:trace>
  <inkml:trace contextRef="#ctx0" brushRef="#br0" timeOffset="6048">5672 609 12287,'-7'-8'0,"4"-6"0,-7 4 0,6-3 0,-1 4 0,10 4 0,2 5 0,5 5 0,-2 5 0,2 4 0,-4 1 0,1 0 0,-1 0 0,1 1 0,-6-1 0,4 0 0,-2 0 0,0 0 0,2-1 0,-4-2 0,2-2 0,-1 2 0,2 1 0,1 2 0,2 1 0,-4-6 0,5 0 0,0-8 0,5-2 0,-5-2 0,-1-8 0,-3-2 0,5-2 0,-5-1 0,1 0 0,0 0 0,3 0 0,-3-1 0,0 1 0,-1 0 0,6-4 0,-2 1 0,4 1 0,1-2 0,0 6 0,0 3 0,-1-2 0,-4-2 0,2 4 0,-5 0 0,1-2 0,1-1 0,1-3 0,-5 1 0,-10 0 0,1 7 0,-4 1 0,-1 2 0,1 0 0,3 0 0,-5 5 0,5 0 0,-4 1 0,2 4 0,1 2 0,2 5 0,-1-2 0,0 0 0,5 5 0,2 1 0,3-1 0,3 0 0,8 0 0</inkml:trace>
  <inkml:trace contextRef="#ctx0" brushRef="#br0" timeOffset="6430">6204 731 12287,'-8'0'0,"-1"0"0,4 0 0,-3 0 0,-1 0 0,3 0 0,6 0 0,0 0 0,6 0 0,5 0 0,0-2 0,1-1 0,-2-4 0,2-1 0,-3 2 0,-1-4 0,1-2 0,-1-1 0,-3-2 0,3 0 0,-1-1 0,3 1 0,-5 0 0,-1 0 0,-2 0 0,-2-1 0,0 1 0,-7 8 0,-3 7 0,3 7 0,0 8 0,2 1 0,0-1 0,0 0 0,5 2 0,0 3 0,0-10 0,0 16 0,2-11 0,1 2 0,2 0 0,5-7 0,-5 0 0,14 0 0,-2 5 0</inkml:trace>
  <inkml:trace contextRef="#ctx0" brushRef="#br0" timeOffset="6748">6372 335 12287,'-9'-15'0,"2"0"0,7 0 0,0 0 0,0-1 0,0 1 0,0 7 0,7 1 0,2 9 0,6 3 0,-5 2 0,-2 4 0,-1-1 0,-4 2 0,-1-3 0,-2 1 0,0 2 0,-2-4 0,-3 2 0,-3-6 0,-7 2 0,6-6 0,3 0 0,6-1 0,0-4 0,5 1 0,0-6 0,7 7 0,-4-4 0</inkml:trace>
  <inkml:trace contextRef="#ctx0" brushRef="#br0" timeOffset="10414">6904 457 12287,'-5'-10'0,"-2"1"0,-2 3 0,1-1 0,-4 4 0,2-2 0,0-2 0,-5 3 0,0-1 0,4 0 0,1 5 0,-2 0 0,-1 0 0,-4 7 0,0 3 0,2 4 0,-4-4 0,9 0 0,-3 2 0,-3 1 0,3 4 0,1 2 0,4 1 0,1-1 0,-3-2 0,5-1 0,1 3 0,3 1 0,1 1 0,0-6 0,1 0 0,4 0 0,4 0 0,6 1 0,2-3 0,3-3 0,-1 2 0,6-7 0,0-1 0,-1-3 0,5-1 0,-4 0 0,2 0 0,-1 0 0,6 0 0,-5-1 0,0-5 0,1-4 0,0 2 0,-3-1 0,-5 1 0,-3 0 0,-3 2 0,-4-4 0,10 0 0,-3-5 0</inkml:trace>
  <inkml:trace contextRef="#ctx0" brushRef="#br0" timeOffset="11164">7177 564 12287,'-15'0'0,"5"0"0,0 0 0,7 0 0,-4 0 0,9 0 0,3 0 0,5 0 0,3 0 0,2 0 0,2 0 0,4 0 0,4 0 0,-3-2 0,0-2 0,-2-1 0,0 2 0,1 0 0,-6-1 0,0-1 0,0 2 0,1-1 0,-1 1 0,0-2 0,-7-2 0,-1 4 0,-2-4 0,0-1 0,0 3 0,-5-6 0,-1 1 0,-4-5 0,-4 5 0,-6 0 0,0 6 0,0-1 0,-1 2 0,1-2 0,0 3 0,0-3 0,0 3 0,-1 2 0,1 0 0,0 0 0,0 0 0,-6 0 0,1 2 0,2 3 0,1 5 0,1-1 0,1 1 0,0 2 0,0 1 0,5 2 0,1 1 0,2-1 0,4 0 0,1 2 0,2 2 0,0 1 0,0-2 0,12 4 0,5 0 0,3 0 0,2 0 0,5-3 0,-1-7 0,1-2 0,-2 2 0,4-6 0,-5 0 0,1-5 0,0-1 0,-1 0 0,1 0 0,-5 0 0,-3 0 0,4-1 0,-1-5 0,-1-4 0,-3-3 0,0-2 0</inkml:trace>
  <inkml:trace contextRef="#ctx0" brushRef="#br0" timeOffset="11296">7725 624 12287,'0'-15'0,"0"5"0,0 0 0,0 0 0,0 1 0,-7 3 0,-1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32.8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213 441 12287,'9'-10'0,"-4"0"0,-3 7 0,-2-4 0,0 0 0,0 6 0,-2-6 0,-3 7 0,1 0 0,-6 0 0,-1 0 0,2 0 0,-1 0 0,-2 0 0,-1 0 0,-3 0 0,1 0 0,0 0 0,0 0 0,0 0 0,-1 0 0,1 0 0,0 0 0,1-2 0,4-3 0,4 2 0,6-7 0,0-2 0,6-2 0,4-1 0,4 0 0,1 0 0,0-1 0,2 1 0,2 0 0,1 0 0,0 0 0,-3-1 0,0 1 0,-2 0 0,9 0 0,-9 0 0,2-1 0,-7 6 0,-3 2 0,-2-1 0,0 1 0,0 4 0,-6-2 0,-5 6 0,3 1 0,-5 4 0,1 6 0,4 2 0,1 4 0,2 2 0,0 1 0,0-2 0,0 6 0,0 0 0,0 1 0,0 0 0,0-1 0,0 3 0,0-3 0,0-2 0,0 3 0,0-3 0,0 2 0,0-1 0,0 3 0,0-6 0,0-3 0,-2-2 0,-3 0 0,-5 0 0,1-4 0,-1-3 0,-1-1 0,-3-2 0,-1-5 0,0 0 0,-1 0 0,1 0 0,0 0 0,0 0 0,0 0 0,-1 0 0,1 0 0,0 0 0,0 0 0,6 0 0,3 0 0,6 0 0</inkml:trace>
  <inkml:trace contextRef="#ctx0" brushRef="#br0" timeOffset="450">411 441 12287,'0'-8'0,"7"-6"0,1 8 0,8-4 0,-1 5 0,-5 3 0,0 2 0,2 0 0,0 2 0,-1 1 0,0 4 0,0 1 0,-2-3 0,-1 5 0,-1 2 0,3 2 0,-5 1 0,-1 0 0,2 0 0,-1 0 0,-1 1 0,-2-6 0,-2 0 0,0 2 0,-2-5 0,-3-2 0,-4 1 0,-6-1 0,7-1 0,1-8 0,0-1 0,5-6 0,-3 0 0,4-2 0,2-1 0,3 3 0,3 0 0,1 0 0,2-1 0,5 0 0,1 2 0,-1-2 0,5 4 0,0-1 0,1 2 0,1 4 0,-4 1 0,6 2 0,-1 0 0,1 0 0,-5 7 0,1 3 0,-3 4 0,-2 1 0,0 0 0,-1 2 0,-4 3 0,3-3 0,-4 5 0</inkml:trace>
  <inkml:trace contextRef="#ctx0" brushRef="#br0" timeOffset="1050">1278 183 12287,'0'-20'0,"0"-1"0,0 3 0,0 1 0,0 2 0,-2 1 0,-3 4 0,2 5 0,-6 10 0,2 5 0,1 5 0,2 4 0,-1 3 0,2 2 0,-4 1 0,2 7 0,2 2 0,1 1 0,2 1 0,0-6 0,0 1 0,0-1 0,2 0 0,1 1 0,4-2 0,1-4 0,-3 2 0,4-5 0,-1 0 0,1 0 0,-6-2 0,11-5 0,-6 1 0</inkml:trace>
  <inkml:trace contextRef="#ctx0" brushRef="#br0" timeOffset="1250">1065 441 12287,'-8'-8'0,"-6"1"0,12 7 0,4 0 0,15 0 0,12 0 0,9 0 0,6 0 0,2 0 0,13-7 0,4-1 0</inkml:trace>
  <inkml:trace contextRef="#ctx0" brushRef="#br0" timeOffset="1667">1612 457 12287,'-15'0'0,"0"0"0,0 0 0,0 0 0,-1 0 0,8 0 0,8 0 0,10 0 0,4 0 0,1 0 0,5 0 0,2 0 0,0 0 0,0 0 0,3-2 0,-3-1 0,0-4 0,0-2 0,2 4 0,-6-3 0,-1-1 0,2 1 0,-2 3 0,-7-5 0,-5-2 0,-3-2 0,-4 1 0,-3 3 0,-4-2 0,-7 7 0,-3 1 0,-1 3 0,-6 1 0,6 0 0,1 0 0,3 0 0,-5 0 0,1 1 0,1 3 0,3 1 0,0 5 0,1-3 0,2 1 0,3 4 0,-2 2 0,5 1 0,-2 0 0,1 5 0,-2 1 0,5-3 0,3-1 0,4-2 0,1 0 0,4-1 0,1-4 0,3 4 0,5-6 0,3 1 0,1-4 0,7 1 0,-1-1 0,1-1 0,-2-3 0,11-1 0,-4 0 0</inkml:trace>
  <inkml:trace contextRef="#ctx0" brushRef="#br0" timeOffset="2233">1977 426 12287,'0'-10'0,"0"0"0,0 5 0,0-5 0,-6 6 0,4-1 0,-3 10 0,3 6 0,7-3 0,0 2 0,-1 2 0,-3 1 0,-1 3 0,0-1 0,0 0 0,0 0 0,5 0 0,0 1 0,1-1 0,-6 0 0,0 0 0,0-6 0,0-9 0,0-10 0,0-4 0,0-1 0,0-2 0,0-2 0,0-1 0,0 0 0,0 5 0,0-1 0,0 1 0,0 0 0,0 0 0,1 1 0,3 2 0,1 2 0,1 7 0,-1-2 0,-1-2 0,6 2 0,0 0 0,5 5 0,1 0 0,-1 0 0,0 0 0,0 0 0,0 0 0,1 0 0,-1 0 0,0 0 0,0 0 0,5 0 0,1 0 0,-3 0 0,-1 0 0,-7 0 0,0 0 0,2 0 0,2 0 0,-6 0 0,-3 0 0,-10 2 0,-5 3 0,-2-2 0,0 7 0,2 2 0,0 2 0,-3 1 0,1 0 0,2 0 0,6-5 0,-1 1 0,4 0 0,1 3 0,0 1 0,0 0 0,0 0 0,1-1 0,4-2 0,5-4 0,4-1 0,6 0 0,2-4 0,2 2 0,8 0 0,7-5 0</inkml:trace>
  <inkml:trace contextRef="#ctx0" brushRef="#br0" timeOffset="2583">2920 92 12287,'-8'-16'0,"-6"8"0,11-5 0,-7 2 0,-1-2 0,-4-2 0,0 6 0,0 4 0,0 3 0,1 4 0,2 3 0,2 5 0,-2 4 0,4 6 0,-1 2 0,1 2 0,0 3 0,4 2 0,-1 3 0,3 1 0,2 3 0,-5-1 0,0-3 0,2 2 0,1 2 0,2-1 0,0-4 0,0-1 0,0 0 0,5-1 0,0-2 0,-1-3 0,-3-2 0,-1 3 0,0-5 0,0-1 0,-1-2 0,-4-2 0,-4-6 0,-6-4 0,0-4 0,0-7 0,-1-3 0</inkml:trace>
  <inkml:trace contextRef="#ctx0" brushRef="#br0" timeOffset="2749">2586 441 12287,'-7'-15'0,"-2"0"0,1 5 0,3 0 0,5 6 0,5-1 0,5 4 0,4 1 0,2 0 0,5 0 0,4 0 0,4 0 0,-1 0 0,-2 0 0,9 6 0,-3 3 0</inkml:trace>
  <inkml:trace contextRef="#ctx0" brushRef="#br0" timeOffset="3331">3042 593 12287,'-15'0'0,"-1"0"0,10 6 0,6-1 0,6 0 0,10-5 0,-1 0 0,0 0 0,0-2 0,0-1 0,1-4 0,-1-2 0,0 4 0,0-5 0,0 0 0,1 2 0,-6-6 0,0 4 0,2-4 0,-6-1 0,0 0 0,-5 0 0,-1 0 0,0-1 0,0 1 0,-1 2 0,-5 3 0,-2-4 0,-7 6 0,0-1 0,-1-3 0,1 7 0,0 2 0,0 1 0,0 2 0,-1 2 0,1 1 0,0 2 0,0 7 0,0-3 0,1 1 0,4 0 0,-4 0 0,6 5 0,-2 0 0,0 1 0,6-1 0,-1 0 0,3 0 0,2 0 0,0 1 0,0-1 0,0 0 0,7-5 0,3-1 0,4-3 0,1-2 0,0-3 0,1-1 0,-1 0 0,0 0 0,0 0 0,0-1 0,1-3 0,-1-1 0,3-6 0,-1 0 0,-3-2 0,-1-2 0,-1 5 0,0-1 0,-2 0 0,-1 2 0,1-1 0,-4 7 0,-6-2 0,0 10 0,0 5 0,0 3 0,0 2 0,0 1 0,0-6 0,0 0 0,0 2 0,0 1 0,0-3 0,2 1 0,3-1 0,5-2 0,4 4 0,1-5 0,0 1 0,0-4 0,1 2 0</inkml:trace>
  <inkml:trace contextRef="#ctx0" brushRef="#br0" timeOffset="3616">3726 426 12287,'0'-15'0,"-5"5"0,0 0 0,-5 5 0,3-5 0,-1-2 0,-3 5 0,-2 0 0,1 2 0,2 0 0,0 0 0,-5 5 0,-1 0 0,1 7 0,0 1 0,0 2 0,0 0 0,1 1 0,2 4 0,2 0 0,-2 0 0,5 7 0,2 4 0,4-5 0,1 0 0,0-4 0,0-2 0,6-5 0,5-2 0,4 1 0,5-1 0,-1-4 0,6 2 0,0 0 0,-1-1 0,5 0 0,-4-5 0,11 0 0,2 0 0</inkml:trace>
  <inkml:trace contextRef="#ctx0" brushRef="#br0" timeOffset="4082">3969 472 12287,'-15'0'0,"7"0"0,-6 0 0,6 0 0,6 0 0,7 0 0,7 0 0,8 0 0,2 0 0,2 0 0,3 0 0,0 0 0,0 0 0,-3 0 0,-3 0 0,5 0 0,-4-2 0,0-1 0,0-2 0,-2-2 0,-5 4 0,0-2 0,-1-7 0,-4 2 0,-5-4 0,-3 4 0,-4 0 0,-3-2 0,-5 0 0,-9 0 0,-1 4 0,1 1 0,-2-3 0,0 5 0,1 1 0,-2 3 0,5-4 0,-3 0 0,3 1 0,2 3 0,-6 2 0,1 4 0,2 5 0,1 4 0,1 1 0,1 2 0,0 2 0,0 1 0,1 5 0,4-3 0,5 0 0,3 0 0,2 4 0,2-5 0,3 1 0,5 0 0,11-3 0,4-7 0,4-4 0,1-1 0,2 3 0,2-5 0,1-1 0,-1-3 0,5-1 0,0-1 0,0-3 0,-4-1 0,4-7 0,0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29.23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305 77 12287,'-7'-16'0,"5"1"0,-9 5 0,6 0 0,-7 2 0,2-3 0,-4 5 0,-1 6 0,0 0 0,-1 5 0,1 3 0,0 4 0,0 5 0,0 1 0,-1-1 0,3 2 0,3 1 0,-7 2 0,5-3 0,2 1 0,1-1 0,-1-2 0,5-2 0,2 0 0,1 0 0,2 0 0,2-1 0,3-2 0,5-2 0,4-7 0,1 4 0,0-2 0,0 0 0,5 0 0,2-5 0,0 0 0,0 0 0,4 0 0,-4 0 0,0 0 0,0 0 0,-2 2 0,-5 1 0,0 2 0,0-1 0,1 2 0,-3 1 0,-3 2 0,-3 1 0,-9 5 0,-3 0 0,0 0 0,-8 1 0,-4-1 0,0 0 0,-5-1 0,0-3 0,-2 0 0,-3 0 0,0-2 0,0-1 0,4-1 0,1-4 0,-4 4 0,4-2 0,-1-1 0,4-3 0,1-2 0,4-3 0,4-1 0,7-7 0,-4 4 0,7-7 0</inkml:trace>
  <inkml:trace contextRef="#ctx0" brushRef="#br0" timeOffset="417">624 335 12287,'-7'-8'0,"6"-6"0,-8 11 0,4-7 0,2 6 0,-7-1 0,-2 4 0,-2 2 0,-1 4 0,0 5 0,5 4 0,0 1 0,-2 0 0,0 6 0,2-1 0,5-1 0,3-3 0,-3 0 0,0 1 0,2 3 0,3 0 0,3 2 0,4-7 0,1-1 0,1-6 0,4 1 0,1-3 0,3-2 0,1-3 0,-1-1 0,2 0 0,1 0 0,5-6 0,-4-4 0,-3-4 0,-1-1 0,-2 0 0,0-2 0,-1-2 0,-4-1 0,-3-5 0,-7 3 0,-2 0 0,-3 0 0,-3 1 0,-9 6 0,-2 0 0,-1 0 0,-5 1 0,4 4 0,1 5 0,-2 3 0,10 2 0,-3 0 0,3 2 0,4 3 0,1 4 0,7 6 0,0 7 0,0 1 0</inkml:trace>
  <inkml:trace contextRef="#ctx0" brushRef="#br0" timeOffset="718">1020 366 12287,'0'-16'0,"-6"6"0,1 0 0,-1 2 0,1-2 0,1 3 0,-6 7 0,-2 0 0,4 0 0,-2 0 0,-2 1 0,-2 5 0,-1 2 0,0 9 0,0 1 0,-1 3 0,3-1 0,1-5 0,4 0 0,1 1 0,2-1 0,5 0 0,0 0 0,0 0 0,7-1 0,4-4 0,6-5 0,4-3 0,4-2 0,-3 0 0,2 0 0,3 0 0,1 0 0,3 0 0,-1 0 0</inkml:trace>
  <inkml:trace contextRef="#ctx0" brushRef="#br0" timeOffset="1083">1232 168 12287,'-6'-15'0,"2"0"0,-6-1 0,7 1 0,-4 7 0,7 9 0,2 13 0,3 4 0,-4 4 0,5-1 0,-3 2 0,2 1 0,-3 5 0,3-4 0,-4 2 0,-1-2 0,0 4 0,0-3 0,0 1 0,0-2 0,0 2 0,0-7 0,0-1 0,0-2 0,0-2 0,0 0 0,0-8 0,0-7 0,7-7 0,3-10 0,4-1 0,1-3 0,0-4 0,2 3 0,2 0 0,1 0 0,5-3 0,-3 3 0,0 0 0,0 0 0,-1 2 0,-6 4 0,0 3 0,0 3 0,-6-4 0,4 13 0,-4-6 0</inkml:trace>
  <inkml:trace contextRef="#ctx0" brushRef="#br0" timeOffset="1249">1415 366 12287,'2'15'0,"3"0"0,5 0 0,-2-1 0,2-1 0,2-1 0,2 0 0,1 5 0,0-7 0,-1 3 0,-4 3 0,10 6 0,-3 1 0</inkml:trace>
  <inkml:trace contextRef="#ctx0" brushRef="#br0" timeOffset="1733">1673 472 12287,'-15'0'0,"-7"0"0,5 0 0,-3 0 0,3 0 0,10 0 0,7 0 0,7 0 0,10 0 0,2 0 0,1 0 0,5 0 0,-3 0 0,0 0 0,0 0 0,-2-2 0,-3-1 0,4-2 0,1-5 0,3 5 0,-5 1 0,-5-4 0,-4-2 0,0 1 0,-6-1 0,-1-2 0,-4 6 0,-5-1 0,-5 2 0,-4 0 0,4 0 0,0 3 0,-2-1 0,-2-3 0,-1 1 0,0 5 0,0 0 0,0 0 0,-1 0 0,1 0 0,0 0 0,0 5 0,0 2 0,-1 2 0,1 1 0,2 5 0,1 0 0,2 0 0,1 1 0,-1-1 0,5 0 0,3 0 0,2 0 0,0 1 0,0-1 0,0 0 0,2 0 0,5-1 0,6-2 0,6-2 0,3-7 0,-2 2 0,4-3 0,-1-2 0,6 0 0,-5 0 0,1 0 0,1 0 0,-1 0 0,5 0 0</inkml:trace>
  <inkml:trace contextRef="#ctx0" brushRef="#br0" timeOffset="2066">2114 259 12287,'0'-20'0,"0"0"0,0-1 0,0 6 0,0 0 0,0 6 0,0 4 0,0 10 0,2-1 0,1 8 0,4 3 0,2 3 0,-6 8 0,2-4 0,-2 0 0,3 0 0,-5 3 0,4-3 0,-3 0 0,-2 0 0,5 3 0,0-3 0,-1 0 0,-3 0 0,-1 4 0,0-6 0,0-2 0,0-1 0,5-2 0,0 1 0,0-3 0,2-3 0,-3 2 0,6-5 0,2 0 0,1-1 0,2 0 0,0-6 0,1 0 0,-1 0 0,0 0 0,2-2 0,3-3 0,4-4 0,5-6 0,-4 0 0,-3 6 0,-7-11 0,0 3 0</inkml:trace>
  <inkml:trace contextRef="#ctx0" brushRef="#br0" timeOffset="2266">2069 457 12287,'-15'0'0,"6"-7"0,-4 5 0,13-4 0,0 6 0,8 0 0,7 0 0,6 0 0,2 0 0,1 0 0,10 0 0,-4-2 0,4-1 0,3-2 0,-5-7 0,5 3 0</inkml:trace>
  <inkml:trace contextRef="#ctx0" brushRef="#br0" timeOffset="2433">2814 305 12287,'-7'-15'0,"5"-1"0,-4 6 0,6 0 0,-7 7 0,5 3 0,2 8 0,9 7 0</inkml:trace>
  <inkml:trace contextRef="#ctx0" brushRef="#br0" timeOffset="2598">2844 609 12287,'-8'0'0,"1"0"0,7 7 0,0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56.7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46 159 12287,'9'-7'0,"4"5"0,-5-9 0,8 6 0,-1-6 0,0 6 0,0 0 0,1-1 0,-1 4 0,0-5 0,0 0 0,0 6 0,1-4 0,-1 3 0,-9 2 0,-6 0 0,-6 0 0,-9 0 0,-1 0 0,1 0 0,0 5 0,-2 2 0,-2-1 0,-1 1 0,0 3 0,5-3 0,1 2 0,4 2 0,-3-2 0,2 1 0,0 2 0,0 1 0,0 2 0,6 1 0,1-1 0,2 0 0,2 5 0,0 2 0,2 0 0,3 0 0,9 4 0,6-6 0,0-2 0,2-1 0,2-3 0,5-4 0,-2-5 0,-2-3 0,-1-2 0,3 0 0,-2-2 0,2-3 0,-5-3 0,-2-8 0,-3-1 0,-2-3 0,-4-2 0,-3-5 0,-1 2 0,-4-2 0,-1-2 0,-9 4 0,-1 1 0,-4 0 0,-3 1 0,3 3 0,-9-4 0,5 2 0,-5 3 0,-1 9 0,0 3 0,0 1 0,2 4 0,5-3 0,0 10 0,0 3 0</inkml:trace>
  <inkml:trace contextRef="#ctx0" brushRef="#br0" timeOffset="467">913 174 12287,'0'-15'0,"0"5"0,0 0 0,0-2 0,0-2 0,-2 1 0,-3 3 0,-3-2 0,-8 7 0,1 1 0,0 3 0,0 1 0,0 0 0,-1 0 0,-4 6 0,0 5 0,1 2 0,2 2 0,2 0 0,0 1 0,0-1 0,0 0 0,-4 0 0,2-1 0,5-2 0,4-2 0,-2 0 0,5 5 0,-1 0 0,8-1 0,3-4 0,4-3 0,8-6 0,1 3 0,2 1 0,7 2 0,-1-4 0,3 2 0,1-2 0,0-1 0,-4 3 0,-3 0 0,-1-1 0,-1 2 0,-6 1 0,0 2 0,-7 1 0,-2 5 0,-5 0 0,-8 0 0,-3 1 0,-3-3 0,-2-3 0,-7 4 0,-2-4 0,-1 2 0,-1-2 0,3 2 0,-4-6 0,3 1 0,2 0 0,-3-2 0,3-5 0,0 0 0,0 0 0,1 0 0,8-2 0,3-3 0,3-3 0,7-7 0,-7-1 0,-1 1 0</inkml:trace>
  <inkml:trace contextRef="#ctx0" brushRef="#br0" timeOffset="733">1065 402 12287,'0'-10'0,"0"0"0,5 5 0,0-5 0,7 6 0,-2-1 0,3 4 0,8 1 0,-1 0 0,-1 0 0,-2 0 0,-1 0 0,3 1 0,1 3 0,-1 1 0,-2 0 0,-2-5 0,-5 5 0,0 0 0,-6 0 0,2-5 0</inkml:trace>
  <inkml:trace contextRef="#ctx0" brushRef="#br0" timeOffset="1401">1810 250 12287,'8'-2'0,"-3"-3"0,2 2 0,-2-7 0,0 6 0,-5-1 0,0 10 0,-1-1 0,-3 6 0,-1 2 0,-5-4 0,3 2 0,-1 2 0,3-3 0,-5-1 0,-2-1 0,3 3 0,-1-5 0,0 0 0,2-7 0,3-3 0,3-5 0,2 2 0,2-2 0,3 0 0,5 1 0,3-3 0,3 5 0,-1 1 0,0-1 0,5 2 0,1 5 0,-3 0 0,-1 0 0,3 2 0,1 3 0,-3 5 0,-6 8 0,-4 3 0,-1-1 0,-3 2 0,-3 2 0,-1 4 0,0-1 0,0-1 0,-1-3 0,-3 3 0,-1-6 0,2-3 0,-4-2 0,0-1 0,-1-4 0,3-4 0,-5-6 0,4 0 0,-2-1 0,1-4 0,-5-4 0,2-6 0,-3 0 0,3 5 0,0 1 0,-1 1 0,3-1 0,-6 6 0,4-2 0,-3 2 0,-2-3 0,4 5 0,1-4 0,-2 3 0,-1 2 0,-9 0 0,-2 0 0,1 0 0,1 0 0,5 0 0,-2 0 0,-1 0 0,0 0 0,4 0 0,1 0 0,0 0 0,2-2 0,1-1 0,3-4 0,2-1 0,2-2 0,5-6 0,0 1 0,0 0 0,0-5 0,0-1 0,7-12 0,2 1 0</inkml:trace>
  <inkml:trace contextRef="#ctx0" brushRef="#br0" timeOffset="2367">2433 220 12287,'7'-16'0,"3"1"0,-1 2 0,1 3 0,0 3 0,-2 0 0,1 5 0,-4-3 0,-3 5 0,3 5 0,-4 6 0,-2 0 0,-3 1 0,-2-2 0,-3 2 0,-1 0 0,-5 0 0,1-2 0,4 2 0,-3-4 0,3 2 0,-4 2 0,-1 0 0,0 0 0,-1-2 0,6-7 0,0 2 0,2-5 0,-2-5 0,3-3 0,7-7 0,0 0 0,7-1 0,3 1 0,3 0 0,2 0 0,6 5 0,-1 1 0,0 2 0,2 4 0,-3-4 0,4 2 0,1 2 0,0 1 0,-6 4 0,3 1 0,-5 4 0,0 1 0,-3 2 0,-3 6 0,-5-1 0,-3 0 0,-2 0 0,0 1 0,0-1 0,0 0 0,-7 4 0,-5-1 0,-4-1 0,-5 2 0,-1-6 0,4-3 0,-3 0 0,3-1 0,-1 3 0,1-6 0,-3 1 0,3 0 0,1-2 0,2-5 0,0 0 0,-1 0 0,6 0 0,0 0 0,8 0 0,2 0 0,9 0 0,4 0 0,4 0 0,4 0 0,4 0 0,4 0 0,1 0 0,0 0 0,1 0 0,-1 0 0,1 2 0,-1 1 0,0 2 0,-1 7 0,-2-2 0,-3 5 0,-2 6 0,-4-5 0,-6 6 0,-3-1 0,-3-1 0,5 0 0,-6-5 0,-2 1 0,-1-1 0,3 0 0,0 0 0,-2 0 0,-1-6 0,-2-4 0,0-10 0,0 0 0,0-9 0,0-4 0,0-4 0,0-5 0,0-9 0,0-4 0,0-4 0,0-2 0,0-3 0,0-3 0,0-4 0,2-5 0,1 9 0,2 1 0,-2 4 0,1 1 0,-1 16 0,2 6 0,0 14 0,-5 10 0,0 9 0,0 18 0,0 5 0</inkml:trace>
  <inkml:trace contextRef="#ctx0" brushRef="#br0" timeOffset="2617">3163 311 12287,'0'-15'0,"0"0"0,0-1 0,0 1 0,0 0 0,0 6 0,0 9 0,0 11 0,0 4 0,0 5 0,0-1 0,0 6 0,0 2 0,0 2 0,0 1 0,0 2 0,0 2 0,0 2 0,0-1 0,0-3 0,-1 0 0,-4-1 0,3 1 0,-3-10 0,1 0 0,-1 0 0,4-2 0,-4-5 0,3 0 0,2 1 0</inkml:trace>
  <inkml:trace contextRef="#ctx0" brushRef="#br0" timeOffset="3184">2935 281 12287,'-15'0'0,"0"-6"0,1 0 0,4-3 0,-3 6 0,19-4 0,5 7 0,12 0 0,11 0 0,6 0 0,11 0 0,5 0 0,3 0 0,0 2 0,0 1 0,-1 2 0,-1-1 0,4-3 0,-10-1 0,-4 0 0,-5 0 0,-1 0 0,-9 0 0,-3 0 0,-11-1 0,-3-4 0,-13 3 0,-12-3 0,-4 3 0,-1 2 0,0 0 0,0 2 0,0 1 0,-1 2 0,-2 7 0,-1-2 0,2 4 0,-1 1 0,4 0 0,4 0 0,-2 1 0,-1-1 0,-2 2 0,-1 1 0,1 4 0,0 2 0,1-4 0,3 5 0,2 3 0,2 0 0,2 1 0,5-2 0,0-2 0,0 2 0,2 0 0,5 0 0,6-3 0,6-2 0,6-3 0,-1-8 0,1-2 0,2-2 0,9 3 0,-8-5 0,1-2 0,0-1 0,1-4 0,-9-1 0,-3-4 0,-1-1 0,-3 3 0,-4-6 0,-5 0 0,-3-3 0,-2-1 0,-2 1 0,-3 4 0,-4-2 0,-6 7 0,0 0 0,0-1 0,-1 4 0,0-3 0,-3 3 0,-1 2 0,-1 0 0,6 0 0,0 0 0,0 0 0,0 0 0,-1 0 0,-6 7 0,-1 1 0</inkml:trace>
  <inkml:trace contextRef="#ctx0" brushRef="#br0" timeOffset="4034">3589 311 12287,'-15'-7'0,"6"5"0,4-4 0,12 6 0,7 0 0,4 0 0,9 0 0,0 0 0,5 0 0,4 0 0,-1 0 0,-3 0 0,2 0 0,2 0 0,-1 0 0,-4 1 0,-3 3 0,-2 1 0,-4 0 0,-7-5 0,0 0 0,-8 7 0,-7 3 0,-7-2 0,-10 2 0,-1 1 0,-3-3 0,-4 6 0,3-4 0,-2 3 0,-3 2 0,-1 1 0,-1-1 0,2-2 0,1-3 0,8 4 0,-4-4 0,0 4 0,5 1 0,-3 0 0,11-5 0,9-1 0,9-3 0,4 5 0,4-5 0,2 3 0,1 3 0,5-4 0,-3 2 0,2 0 0,3-1 0,-5 4 0,0-4 0,-2 1 0,1 0 0,-1 0 0,-5 5 0,-7-5 0,-2 1 0,-6-8 0,-6 2 0,3-3 0,-7-2 0,-2 0 0,0-2 0,2-3 0,3-5 0,1-4 0,4-1 0,-3-2 0,3-3 0,2-5 0,0-2 0,0-2 0,0 2 0,0 0 0,0-5 0,2 6 0,1-2 0,2-3 0,7 2 0,-2 4 0,2 5 0,-2 3 0,4 2 0,-4 1 0,3 4 0,3 5 0,4-2 0,0 2 0,0 3 0,2 6 0,-5-1 0,5 7 0,-3 4 0,-4 4 0,9 1 0,-11 5 0,1-1 0,-2 1 0,-9 1 0,2 6 0,-3-2 0,-2-4 0,0 4 0,0-4 0,-2 2 0,-3-2 0,-2-3 0,-5-7 0,2-1 0,-2-4 0,4 2 0,-2-7 0,-2-2 0,4-1 0,-3-4 0,0-3 0,4 2 0,2-7 0,3-2 0,2-2 0,0-1 0,0 0 0,0 0 0,0 0 0,2-1 0,3 0 0,5-3 0,3-1 0,3-1 0,-1 6 0,0 0 0,0 0 0,0-7 0,1-2 0</inkml:trace>
  <inkml:trace contextRef="#ctx0" brushRef="#br0" timeOffset="4199">4212 326 12287,'0'-15'0,"2"6"0,2 3 0,1-1 0,6 5 0,1-4 0,5 0 0,3 1 0,1 0 0,1 5 0,1 0 0</inkml:trace>
  <inkml:trace contextRef="#ctx0" brushRef="#br0" timeOffset="4400">4593 569 12287,'0'16'0,"0"-1"0,0 0 0,0 2 0,0 2 0,1 2 0,4 3 0,-3-5 0,3 1 0,4 10 0,-1 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53.22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259 570 12287,'0'-10'0,"-2"1"0,-3 3 0,2-5 0,-8 5 0,0-3 0,-3 6 0,-1-2 0,0 3 0,-1 2 0,1 0 0,0 0 0,2 2 0,2 3 0,-2-2 0,3 6 0,-4-1 0,-1 1 0,2 1 0,1 5 0,3 0 0,2 0 0,-3 1 0,5 0 0,2 3 0,1 1 0,2 1 0,2-6 0,3 0 0,5 0 0,5-1 0,6-2 0,6-2 0,6 1 0,1-4 0,5-2 0,-2-3 0,-3-2 0,5 0 0,0 0 0</inkml:trace>
  <inkml:trace contextRef="#ctx0" brushRef="#br0" timeOffset="334">654 585 12287,'-15'-8'0,"5"-4"0,0 7 0,-1-2 0,-4 4 0,0-2 0,0 1 0,0 2 0,-1 2 0,1 0 0,0 0 0,0 7 0,0 3 0,-1 4 0,6 1 0,2 0 0,1 1 0,4-1 0,-4 2 0,2 1 0,1 2 0,3-1 0,1-2 0,1-2 0,3 0 0,1 1 0,7-1 0,-2-2 0,5-1 0,5-2 0,-1-6 0,6 1 0,1-4 0,-3-1 0,4-5 0,-5-1 0,0-3 0,0-3 0,2-1 0,-7-2 0,-4-2 0,1-4 0,-7 3 0,-2-6 0,-4 1 0,-1-1 0,-6 4 0,-5-4 0,-2 4 0,-2 6 0,-6 1 0,-1 8 0,0 1 0,1 2 0,-5 2 0,6 0 0,1 0 0,2 7 0,2 2 0</inkml:trace>
  <inkml:trace contextRef="#ctx0" brushRef="#br0" timeOffset="1234">1004 798 12287,'0'-10'0,"1"1"0,5 3 0,2-1 0,7 4 0,0-3 0,-4 1 0,-1 4 0,2-3 0,1-1 0,2-7 0,0 4 0,1 0 0,-6-6 0,-2 4 0,-1-4 0,-4-1 0,-1-2 0,-2-3 0,-2 3 0,-1-3 0,-4 5 0,-1 4 0,-2 0 0,-6 4 0,0 0 0,-5 0 0,4 1 0,-3 2 0,3-1 0,2 2 0,0 1 0,-2 4 0,0 3 0,2 5 0,-7-2 0,10 3 0,0 0 0,-1 3 0,1 6 0,2 0 0,5-1 0,3-2 0,2 3 0,0 0 0,0-1 0,0-2 0,0-2 0,0 0 0,2-1 0,3-4 0,3 2 0,7-7 0,1-2 0,-1-1 0,5-2 0,0 0 0,1 0 0,1 0 0,-6-7 0,6-3 0,-1-3 0,-1-3 0,4-4 0,-6-2 0,-1-2 0,2-3 0,-2-6 0,-6-5 0,0 1 0,0 0 0,-2-5 0,-1 0 0,1-6 0,-1-2 0,-4-1 0,2 5 0,-1 2 0,0 4 0,0-2 0,-3 6 0,3 2 0,-3 9 0,5 12 0,-7 13 0,0 6 0,0 11 0,0 2 0,0 1 0,-5 10 0,-2-1 0,0 2 0,0 2 0,-3 6 0,3-3 0,1-2 0,-1-2 0,-3 3 0,5 1 0,0-3 0,-2-1 0,5-1 0,-3-1 0,3-1 0,2-4 0,0 2 0,0-5 0,0 2 0,7-5 0,2 1 0,1-5 0,0-5 0,0-3 0,7-7 0,2 0 0,1 0 0,0 0 0,-3-2 0,2-3 0,1-5 0,2-3 0,-4-3 0,3 1 0,-3 0 0,-1 0 0,-2 0 0,1-1 0,-3 1 0,-3 0 0,-5 6 0,-10 4 0,2 4 0,-6 2 0,1 3 0,0 1 0,-1 7 0,-3-1 0,4 6 0,1 4 0,-3-1 0,5-3 0,1 1 0,3 3 0,1 6 0,0-4 0,0 1 0,1-7 0,3-7 0,3 0 0,1-1 0,2 4 0,5-11 0,1 5 0</inkml:trace>
  <inkml:trace contextRef="#ctx0" brushRef="#br0" timeOffset="1534">1582 327 12287,'0'-16'0,"0"1"0,0 5 0,0 0 0,0 0 0,0 3 0,0 7 0,0 7 0,0 8 0,0 0 0,0 0 0,0 1 0,0-1 0,0-8 0,0-7 0,1-7 0,4-8 0,4-1 0,6 1 0,0 0 0</inkml:trace>
  <inkml:trace contextRef="#ctx0" brushRef="#br0" timeOffset="2765">1688 555 12287,'0'-9'0,"0"-4"0,7 6 0,3-3 0,-2 3 0,3 7 0,0 0 0,3 0 0,1 0 0,0 0 0,0 5 0,-1 2 0,-2 1 0,-2 4 0,-7-3 0,4 1 0,-2 2 0,0 1 0,0-3 0,-5 0 0,0 2 0,0 2 0,0 1 0,0 0 0,0 0 0,0 1 0,-6-8 0,-3-1 0,-4-14 0,2-3 0,6-4 0,4-1 0,1 0 0,0 0 0,5 0 0,2-1 0,1 3 0,4 3 0,-4-4 0,2 6 0,2-2 0,2-1 0,3 6 0,1-3 0,2 1 0,-1 4 0,3 1 0,-2 2 0,-1 0 0,-2 0 0,-2 5 0,0 2 0,-1 1 0,-4 4 0,2-3 0,-7 1 0,0 2 0,2 1 0,-6 2 0,6 1 0,0-1 0,-6 0 0,5 0 0,-5 0 0,-1-5 0,0 1 0,0 0 0,7-4 0,3-2 0,4-3 0,1-2 0,0 0 0,5 0 0,1-2 0,-3-1 0,-1-2 0,3-7 0,1 2 0,-1-4 0,2-1 0,-5 0 0,3 0 0,-3 0 0,-2-1 0,-1 1 0,-3 0 0,-2 0 0,-2-1 0,-2 1 0,-5 0 0,0 0 0,-2 1 0,-3 3 0,-5 2 0,-4 2 0,4 2 0,0 5 0,-2 0 0,-1 0 0,3 0 0,-1 0 0,0 0 0,-3 0 0,-1 7 0,0 1 0,0 1 0,-1 4 0,1-2 0,0 2 0,1 2 0,4 0 0,5 1 0,3-1 0,2 0 0,0 0 0,7-1 0,3-4 0,6-3 0,4-1 0,-3-4 0,5 3 0,-2-3 0,0-2 0,6 0 0,-6 0 0,-2-2 0,-1-3 0,4-2 0,-3-4 0,-3 2 0,-3 2 0,-7-3 0,4 3 0,-2-1 0,-2 5 0,-10-2 0,-2 10 0,-2 5 0,4 8 0,-3 4 0,1 2 0,4 3 0,-1 7 0,1 3 0,-2 2 0,1 3 0,3 2 0,1 2 0,-2-1 0,-3 1 0,3 3 0,-3-4 0,4-6 0,1-5 0,0-5 0,-2-2 0,-3-2 0,3-6 0,-5-1 0,1-6 0,2-5 0,-6-7 0,-2 0 0,-1 0 0,-2-2 0,-2-3 0,-2-5 0,-1-3 0,-6-3 0,4 1 0,1 0 0,-1 0 0,-2-7 0,5-4 0,4-2 0,2-3 0,-3 1 0,11-2 0,2-2 0,1-1 0,6-1 0,4 6 0,9-1 0,5 1 0,5-1 0,3 8 0,4 2 0,2 5 0,6 0 0,-3-1 0,0 1 0,-4 0 0,1-2 0,-4 8 0,-5-2 0,-4 2 0,-7 3 0,-6 7 0,-14 0 0,-1 0 0,-7 0 0,-3 0 0,0 0 0,-7 7 0,-2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7.8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183 792 12287,'-9'-2'0,"4"-3"0,-3 3 0,6-5 0,2 7 0,10 0 0,4 0 0,-1-1 0,-1-3 0,-2-1 0,0-6 0,5 2 0,1 1 0,-8-6 0,-1 4 0,0-4 0,-1-1 0,5 0 0,-6 0 0,-4 0 0,-1-1 0,-1 3 0,-4 1 0,-6 2 0,-2 1 0,-4-2 0,-3 1 0,3 6 0,-3-1 0,3 3 0,1 2 0,1 0 0,0 2 0,0 1 0,0 3 0,-1 5 0,1-1 0,0 4 0,0 1 0,1 0 0,2 1 0,4-1 0,1 0 0,2 0 0,5 0 0,0 1 0,0-1 0,7-2 0,3-1 0,4-3 0,1-3 0,5 5 0,2-6 0,0-2 0,0-1 0,3-2 0,-4 0 0,-3-2 0,-1-3 0,3 0 0,1-9 0,-3-3 0,-1 1 0,-3-8 0,-3-1 0,0-6 0,0-4 0,-2-4 0,1-9 0,0-2 0,-1-6 0,-3-6 0,-6-1 0,2 6 0,3 3 0,-3 5 0,3 8 0,-3 5 0,-2 11 0,-2 7 0,-3 6 0,3 5 0,-11 14 0,4 3 0,1 3 0,-1 4 0,6 2 0,-4 3 0,-1 1 0,4 10 0,-1 7 0,3 6 0,2 4 0,0 3 0,0 4 0,0-1 0,0 1 0,2 1 0,3-2 0,5-7 0,4-7 0,1-7 0,0-8 0,1-3 0,-1-2 0,5-8 0,2-9 0,0-4 0,0-1 0,5 0 0,-10-6 0,5-3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51.5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31 137 12287,'-8'-15'0,"1"0"0,7 5 0,0 0 0,0-2 0,0 5 0,0 2 0,0 10 0,0 5 0,0 4 0,0 1 0,0 2 0,0 1 0,0 3 0,0 4 0,0-3 0,0 0 0,0 0 0,0-2 0,0-5 0,0 1 0,0-1 0,0 0 0,0 0 0,0 0 0,0-6 0,-2-4 0,-1-10 0,-2-5 0,2-4 0,1-8 0,2-3 0,0-2 0,0 1 0,0-2 0,0 2 0,0-1 0,0 2 0,0-2 0,0 7 0,0 1 0,0 2 0,5 2 0,0 0 0,-2 0 0,-1 6 0,-2 2 0,5 14 0,0 3 0,7 4 0,-2-1 0,4-2 0,1 0 0,0-6 0,0-1 0,1-3 0,4 5 0,2-1 0,0-2 0,0-1 0,3-2 0,-3 0 0,0 0 0,0 0 0,3-2 0,-3-1 0,0-4 0,0-2 0,-2 4 0,-4-5 0,-8 5 0,-3-5 0,-5 7 0,-5-2 0,-3 3 0,-8 4 0,1 3 0,0 3 0,0 9 0,0 2 0,-1 1 0,3 2 0,-1-4 0,3 4 0,-1 2 0,-5 0 0,8 3 0,1-4 0,3-1 0,3 5 0,2-3 0,2 0 0,3-4 0,10-5 0,10-3 0,6-4 0,4-1 0,4 5 0,7-4 0</inkml:trace>
  <inkml:trace contextRef="#ctx0" brushRef="#br0" timeOffset="600">685 365 12287,'-20'0'0,"1"-1"0,6-4 0,-2 3 0,4-3 0,5 3 0,6 2 0,11 0 0,6 0 0,4 0 0,6-5 0,-2 0 0,2 2 0,-2 1 0,2-3 0,-6-2 0,-3 0 0,-1 1 0,-2-5 0,1 5 0,-1-3 0,-2-1 0,-1-5 0,-3 0 0,-3 0 0,-1-1 0,-5 1 0,0 0 0,0 0 0,-6-1 0,-4 1 0,-4 0 0,4 5 0,0 1 0,-2 1 0,-2 0 0,-1 4 0,0-1 0,0 3 0,0 2 0,-1 0 0,1 0 0,0 0 0,0 6 0,0 0 0,-1 3 0,1 3 0,0-1 0,0 1 0,1-2 0,4 2 0,-2 2 0,5 1 0,1 0 0,-1 0 0,2 1 0,5-1 0,0 0 0,2 0 0,3 0 0,5-1 0,3-4 0,8 2 0,1-5 0,0-1 0,-1 1 0,1-2 0,-3-5 0,1-2 0,-1-3 0,3 2 0,-2-5 0,-1-1 0,-2 1 0,-2-2 0,-2-6 0,-1 3 0,-2 3 0,-6-4 0,2 4 0,1-3 0,-5 2 0,3 1 0,-3 7 0,-4 1 0,-1 9 0,-3 1 0,3 4 0,1 7 0,2 1 0,0-1 0,0-2 0,0-2 0,0 0 0,0 0 0,0 0 0,2-4 0,1-1 0,4 0 0,2-2 0,8 6 0,6-6 0</inkml:trace>
  <inkml:trace contextRef="#ctx0" brushRef="#br0" timeOffset="1100">1141 213 12287,'0'-15'0,"-5"5"0,0 0 0,0 5 0,5-5 0,0 6 0,2-1 0,1 10 0,2 5 0,0 4 0,-5 1 0,2 0 0,3 1 0,-3-1 0,3 0 0,-3 0 0,-2 0 0,5-5 0,1 1 0,3 0 0,-4 1 0,3 0 0,1-3 0,-1-3 0,2-1 0,6-5 0,-1 0 0,0-1 0,0-4 0,0-6 0,1-2 0,-1-1 0,0 3 0,0 0 0,0 0 0,-4-3 0,-1 1 0,0 1 0,-2 2 0,4 5 0,-7-6 0,0 8 0,-5-2 0,0 10 0,0 5 0,-1 4 0,-3 1 0,-1 0 0,0 0 0,5 1 0,0-1 0,5 0 0,2-2 0,1-2 0,4-6 0,2-4 0,3-1 0,1 0 0,2 0 0,6 0 0,-6-1 0,-1-4 0,-3-6 0,5-7 0,-1-4 0,-1 0 0,-2 0 0,-7-3 0,-2 3 0,-1 0 0,-4 0 0,4-4 0,-2 6 0,-3 3 0,-6 5 0,-4 1 0,-7 6 0,-7-1 0,-2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0:45.7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138 31 12287,'0'-8'0,"-2"-4"0,-3 7 0,3 0 0,2 5 0,9 0 0</inkml:trace>
  <inkml:trace contextRef="#ctx0" brushRef="#br0" timeOffset="250">107 381 12287,'2'-9'0,"3"4"0,-3 4 0,9 7 0,-6 4 0,-1 4 0,-2 1 0,-2 0 0,0 1 0,0-1 0,-7 5 0,-3 0 0,-4 1 0,-1 1 0,-2-4 0,-3 7 0,-4 1 0,-6 4 0</inkml:trace>
  <inkml:trace contextRef="#ctx0" brushRef="#br0" timeOffset="983">609 396 12287,'-14'-2'0,"4"-3"0,3 3 0,7-4 0,7 6 0,3 0 0,4 0 0,1 0 0,0-2 0,1-1 0,-1-2 0,-5-6 0,0 5 0,0-3 0,-1-3 0,2 4 0,-6-2 0,-1-2 0,-2-2 0,3 4 0,0 0 0,-2-2 0,-1-1 0,-2 3 0,-2 1 0,-1 1 0,-2-1 0,-2 4 0,2-3 0,-5 1 0,1 2 0,-1 5 0,7 0 0,-4 2 0,9 3 0,3 5 0,5-2 0,8 3 0,4-1 0,2-2 0,-4 6 0,6-4 0,-1 3 0,-1 2 0,3-1 0,-7-2 0,-3-2 0,-5 2 0,1 1 0,-4 3 0,-1-1 0,-3 0 0,-3 0 0,-2 0 0,0 1 0,-7-3 0,-1-1 0,-2-2 0,-1 2 0,-4-4 0,-5 2 0,-7 1 0,3 4 0</inkml:trace>
  <inkml:trace contextRef="#ctx0" brushRef="#br0" timeOffset="1432">1187 335 12287,'-15'0'0,"-1"0"0,8-7 0,3 6 0,10-4 0,3 3 0,9 2 0,2 0 0,1 0 0,0-2 0,-4-1 0,-1-2 0,0 1 0,5 1 0,1 0 0,-3-2 0,4-6 0,-3 5 0,-6-3 0,1 4 0,-8-3 0,3 1 0,-6-5 0,1 4 0,-8-1 0,1 2 0,-7 6 0,-2-4 0,-2 3 0,-1-3 0,0 3 0,0 2 0,0 0 0,-1 0 0,1 0 0,0 0 0,-2 0 0,-2 2 0,-1 1 0,2 2 0,1 7 0,2-2 0,-1 4 0,1 1 0,5 0 0,2 0 0,1 1 0,2 4 0,6 0 0,4-1 0,11-2 0,9-2 0,4-2 0,1-2 0,1 0 0,-1-4 0,-1 0 0,-4 0 0,11 5 0,-4-4 0</inkml:trace>
  <inkml:trace contextRef="#ctx0" brushRef="#br0" timeOffset="1982">1567 320 12287,'0'-15'0,"0"5"0,0-1 0,0 1 0,0 2 0,0 3 0,0 10 0,2 3 0,3 1 0,-4 4 0,4-3 0,-3 4 0,-2 1 0,0 0 0,0 1 0,0-1 0,0 0 0,0 0 0,0 0 0,0 1 0,0-8 0,0-3 0,0-10 0,0-5 0,0-4 0,0-1 0,0-2 0,0-3 0,0 3 0,0-3 0,0 3 0,0 2 0,2-1 0,1 1 0,2 0 0,0 0 0,-3 1 0,3 4 0,-3-3 0,6 11 0,-3-3 0,5 3 0,-1 7 0,1 0 0,2 0 0,1 2 0,3-5 0,-1 3 0,0-2 0,0 2 0,0-3 0,2 3 0,2-3 0,1-2 0,0 0 0,-3 0 0,4 0 0,1-5 0,1-2 0,-8-1 0,-1 3 0,-9-6 0,0 8 0,-7-4 0,-1 9 0,-2 3 0,-7 3 0,4 8 0,-3-1 0,1 0 0,7 0 0,-4 0 0,2 2 0,0 4 0,0-4 0,5 3 0,0-3 0,0-2 0,2 0 0,4 0 0,10 1 0,-1-8 0,5-3 0,11 4 0,1-1 0</inkml:trace>
  <inkml:trace contextRef="#ctx0" brushRef="#br0" timeOffset="2315">2129 289 12287,'-5'-15'0,"0"0"0,0 5 0,5 0 0,2 6 0,3-1 0,-2 9 0,8 2 0,-1 3 0,-2 3 0,6 1 0,-4 2 0,2 1 0,-2-1 0,3 0 0,-4 0 0,1 1 0,0-1 0,-5 0 0,4 0 0,-1 0 0,0 1 0,-3-3 0,4-1 0,-1-4 0,1-1 0,-4 3 0,5-5 0,2-1 0,0-9 0,0-6 0,-2-4 0,1-5 0,1-2 0,0-5 0,-3 2 0,-3-2 0,4-2 0,-3-2 0,0 1 0,0 0 0,-2 4 0,-3 3 0,1 1 0,2 3 0,7-5 0,-4 1 0</inkml:trace>
  <inkml:trace contextRef="#ctx0" brushRef="#br0" timeOffset="2765">2692 305 12287,'-30'0'0,"11"0"0,4 0 0,1 0 0,6 0 0,-2 0 0,8 0 0,2 0 0,9 0 0,9 0 0,2 0 0,1 0 0,-4 0 0,1 0 0,2 0 0,1 0 0,-4 0 0,1 0 0,2 0 0,1-5 0,-6-2 0,0 0 0,0 0 0,1-3 0,-3 3 0,-3-1 0,2-2 0,-7-5 0,-1-1 0,-10 3 0,-4 1 0,-3 4 0,-2 1 0,-1 0 0,1 4 0,-2-2 0,-3 1 0,3 3 0,-3 1 0,3 0 0,2 0 0,0 0 0,-1 1 0,1 4 0,0 6 0,1-3 0,3 2 0,2 2 0,2 1 0,-3 4 0,5 2 0,2 1 0,1-1 0,2-2 0,0-2 0,2 0 0,3 0 0,3 1 0,8-1 0,0-2 0,5-3 0,2-1 0,8-6 0,-1 2 0,1-1 0,-1-3 0,0-1 0,8-6 0,0-3 0</inkml:trace>
  <inkml:trace contextRef="#ctx0" brushRef="#br0" timeOffset="3364">3103 259 12287,'0'-8'0,"0"-6"0,0 4 0,0 2 0,0-3 0,0 8 0,1 1 0,3 9 0,1 2 0,0 1 0,-5 5 0,0 0 0,0 0 0,0 0 0,0 1 0,0-1 0,0 0 0,0 0 0,0 1 0,0-1 0,0-5 0,0 0 0,-2-7 0,-1 1 0,-2-8 0,0 1 0,5-7 0,0-2 0,0-1 0,0-8 0,0 1 0,0 1 0,0 2 0,0-3 0,0 0 0,0 1 0,0 2 0,1-1 0,3 1 0,1 3 0,-2 1 0,-1-1 0,-2-1 0,0 5 0,2 2 0,3 1 0,-4 2 0,13 10 0,-4 2 0,4 1 0,-4-3 0,0 4 0,2-3 0,1 1 0,2-3 0,1 1 0,-1-2 0,0-1 0,2-2 0,3 0 0,2 0 0,3 0 0,-3-2 0,0-3 0,-5 3 0,4-3 0,-5 2 0,0-2 0,-6 3 0,0-3 0,-7 3 0,2 2 0,-10 2 0,-5 1 0,-3 2 0,-3 9 0,1-1 0,0 6 0,0 0 0,0-1 0,1 1 0,2 1 0,2-1 0,7 4 0,-2 1 0,3 0 0,4-2 0,3-7 0,5-2 0,3-3 0,8 2 0,1-7 0,1-1 0,4-3 0,2-1 0,1 0 0</inkml:trace>
  <inkml:trace contextRef="#ctx0" brushRef="#br0" timeOffset="4181">4334 122 12287,'10'-18'0,"1"2"0,0 3 0,-4 4 0,0 1 0,0 1 0,-6 4 0,4 8 0,-3 5 0,-9-1 0,-1 1 0,-2 2 0,0 1 0,0-3 0,-6 0 0,1 2 0,0 2 0,0-1 0,0-1 0,-1-2 0,1 2 0,2-4 0,1 1 0,2-2 0,-2-4 0,-2 4 0,-1-2 0,7-2 0,3-8 0,3-5 0,2-4 0,2-1 0,3 0 0,5 0 0,3 1 0,4 3 0,2 0 0,1 0 0,0-1 0,-3 0 0,2 3 0,1 3 0,0 1 0,-4 6 0,-1 3 0,0 1 0,-2 12 0,-1 0 0,-3 3 0,-2 2 0,-2 5 0,-5-2 0,0 2 0,0-1 0,0 1 0,-2-5 0,-1-1 0,-3 1 0,-4 4 0,4-6 0,-3-1 0,4-8 0,-5 0 0,0-10 0,-5-1 0,1-6 0,2-8 0,4 2 0,1 2 0,0 0 0,2-5 0,-5 0 0,-3-1 0,-3 3 0,1 3 0,5-2 0,0 7 0,-2 1 0,-1 1 0,-3 0 0,1-2 0,0 1 0,0 2 0,-1 2 0,1 0 0,0 0 0,0 6 0,-2-1 0,-2-2 0,-1-1 0,0-2 0,5 0 0,-1 0 0,1 0 0,5-2 0,2-3 0,1-5 0,2-9 0,5-3 0,1 0 0,5 0 0,9-11 0,8 0 0</inkml:trace>
  <inkml:trace contextRef="#ctx0" brushRef="#br0" timeOffset="4681">4623 107 12287,'0'-8'0,"0"-6"0,7 11 0,3-6 0,5 2 0,6 4 0,-3 1 0,8 2 0,1 0 0,1-6 0,6 4 0,-2-3 0,-3 3 0,0 2 0,-2 2 0,-2 1 0,-6 4 0,-8 1 0,1-2 0,-7 4 0,-1 2 0,-9-4 0,-5 2 0,-4 2 0,-1 1 0,-5 3 0,-2-1 0,-2 0 0,5 0 0,-8-5 0,5 1 0,0-1 0,0-2 0,-1 6 0,6-6 0,3 2 0,1 0 0,1-5 0,2 6 0,3-6 0,9 3 0,3-1 0,5-4 0,9-1 0,3-2 0,1 2 0,4 3 0,0-4 0,0 4 0,-1-3 0,1-2 0,-5 7 0,1-5 0,-4 3 0,1-4 0,0 4 0,-4 0 0,-8 7 0,6-10 0,-13 5 0,1-14 0,-7-5 0,0-5 0,-2-3 0,5-2 0,-3 2 0,4-4 0,1 0 0,-2-3 0,-1 7 0,-3 2 0,3 1 0,1-5 0,2-2 0</inkml:trace>
  <inkml:trace contextRef="#ctx0" brushRef="#br0" timeOffset="4964">4623 472 12287,'-6'2'0,"6"3"0,1-4 0,11 4 0,3-3 0,4-2 0,1 5 0,-5 0 0,2 0 0,3 2 0,-3-3 0,2 6 0,-7 1 0,0-2 0,-7 1 0,-2 2 0,-1 1 0,-4-2 0,-1-1 0,-4 2 0,-2 1 0,-1-5 0,-5-1 0,0-2 0,0 0 0,0 0 0,-1-5 0,1-1 0,0-4 0,1 1 0,3-6 0,2-3 0,2-6 0,-3 2 0,5-5 0,2 2 0,1 0 0,9-14 0,1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54.8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105 250 12287,'15'-15'0,"1"2"0,-1 2 0,-5 5 0,0 4 0,2-1 0,1-3 0,3 1 0,1 5 0,1 0 0,2 0 0,1-1 0,-6-4 0,0 3 0,-8-5 0,-7 7 0,-7 0 0,-8 2 0,0 3 0,6-2 0,2 7 0,2 2 0,0 2 0,0 1 0,4 2 0,-3 2 0,-1 1 0,0 7 0,5-2 0,0 2 0,0-1 0,-2 7 0,-1-4 0,-2 0 0,2-2 0,-4-4 0,0 4 0,0-3 0,1-2 0,-1-2 0,2-4 0,-5-1 0,-4-2 0,-1-3 0,0-3 0,-1-7 0,1 0 0,0-1 0,0-3 0,0-1 0,-1-2 0,1 4 0,0-2 0,7 0 0,2 5 0,12 0 0,7 0 0,9 0 0,2 0 0,3 0 0,1 0 0,5 0 0,0 0 0,3 0 0,4 0 0,-2 0 0,-1 0 0,0 0 0,12 0 0,-15 7 0,10 1 0</inkml:trace>
  <inkml:trace contextRef="#ctx0" brushRef="#br0" timeOffset="548">805 189 12287,'-14'-1'0,"4"-4"0,-3 3 0,4-5 0,-4 6 0,2-5 0,-2 5 0,3-4 0,-4 3 0,-1 4 0,0 1 0,1 4 0,4 1 0,-3 2 0,3 6 0,-4-1 0,-1 0 0,1 0 0,2 0 0,2 1 0,-1-1 0,2-2 0,1-1 0,1-2 0,3 2 0,3 2 0,1 1 0,7-2 0,4-1 0,6-3 0,4-3 0,1 5 0,-4-6 0,2 0 0,-1 1 0,3 1 0,0 5 0,0-4 0,0-1 0,-2 5 0,-5-2 0,-1 4 0,-4 1 0,2 0 0,-7 0 0,-2 1 0,-1-1 0,-4 0 0,-3-2 0,-5-2 0,-9-3 0,-3-5 0,1 3 0,-1-3 0,-4-1 0,4-2 0,0 0 0,0 0 0,-3 0 0,5-2 0,1-1 0,2-3 0,2-5 0,0 2 0,0-6 0</inkml:trace>
  <inkml:trace contextRef="#ctx0" brushRef="#br0" timeOffset="1014">1200 250 12287,'0'-10'0,"0"0"0,0 7 0,-2-4 0,-3 9 0,-5 3 0,-3-2 0,-1 7 0,2 2 0,2 1 0,0 3 0,-5 1 0,0 1 0,-1 2 0,1 7 0,0-1 0,0 1 0,0-2 0,6 4 0,2-5 0,7 4 0,0-2 0,0 1 0,4-7 0,4-2 0,7-1 0,11-8 0,-1-4 0,4-3 0,1-2 0,6 0 0,1-2 0,0-3 0,0-5 0,-3-6 0,-7-2 0,-3-4 0,-2-2 0,-4 1 0,-8-6 0,-5 0 0,-3-3 0,-4-7 0,-4 4 0,-10 1 0,-7 2 0,-6 3 0,-1 4 0,-2 6 0,-4 7 0,4-1 0,0 11 0,7-3 0,6 10 0,2 4 0,7 6 0,7 0 0,-4 0 0</inkml:trace>
  <inkml:trace contextRef="#ctx0" brushRef="#br0" timeOffset="1280">1611 53 12287,'-11'-16'0,"1"1"0,7 7 0,-4-6 0,14 19 0,3 2 0,5 8 0,6 5 0,-3 6 0,8-4 0,-1 1 0,-1 4 0,4 9 0,-11-1 0,2 9 0,-7 4 0,-1 12 0,-9 3 0,-9 5 0,-11 4 0,-18 4 0,-9-1 0,-9-8 0,-6-1 0,-7-7 0,-4-5 0,-2-3 0,2-7 0,-10 2 0,3-8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53.5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61 83 12287,'-6'-22'0,"4"6"0,-3-5 0,3 9 0,2 2 0,0 9 0,0 1 0,0 8 0,0 6 0,0 1 0,0 0 0,2 2 0,3 3 0,-3-1 0,4 6 0,-1 2 0,1 2 0,-1 0 0,-5-1 0,0 1 0,0 3 0,0 2 0,0-2 0,0 0 0,0-2 0,0 4 0,0-8 0,0 1 0,0-2 0,-2 0 0,-1-8 0,-3-3 0,1-9 0,5-5 0,0-10 0,0-4 0,0-1 0,0-2 0,2-2 0,3-1 0,4 0 0,6-2 0,-5 0 0,0-3 0,2 4 0,1-1 0,3 2 0,-1 2 0,0 1 0,0 7 0,2 1 0,2 1 0,1-1 0,2 6 0,-3-2 0,1 5 0,-2 5 0,-1 3 0,-1 9 0,-3 2 0,-3 1 0,2 5 0,-7-3 0,-2 2 0,-1 3 0,-4-3 0,-3-1 0,-5 1 0,-3 0 0,-2-6 0,-2 2 0,-2-3 0,-1-1 0,-6-1 0,4-2 0,0-3 0,1-4 0,0 0 0,4-1 0,-1-1 0,-2-3 0,-1-1 0,4-1 0,-3-4 0,3-2 0,-3-5 0,5 2 0,5-2 0,-4 5 0,12-6 0,-4 4 0</inkml:trace>
  <inkml:trace contextRef="#ctx0" brushRef="#br0" timeOffset="599">578 342 12287,'0'-15'0,"0"5"0,0-1 0,0 8 0,0-2 0,0 10 0,0 5 0,0-1 0,0 1 0,2 2 0,3 1 0,-3 2 0,3 0 0,-2 1 0,2-1 0,-1-5 0,6 0 0,2 2 0,-4-5 0,2-2 0,2-3 0,2-2 0,3 0 0,1 0 0,2 0 0,1-7 0,-6-3 0,0-4 0,0-1 0,0 0 0,1-1 0,-3 1 0,-3 0 0,2 0 0,-7 0 0,-1-1 0,-3 1 0,-1 0 0,0 8 0,0 7 0,-5 7 0,0 8 0,2 2 0,1 3 0,2 4 0,0 6 0,0 1 0,0-1 0,0 1 0,0 1 0,0 2 0,0 1 0,0 1 0,0-6 0,0 0 0,0 1 0,0-2 0,0-4 0,0-5 0,0-3 0,-2-2 0,-1 0 0,-2 1 0,-7-1 0,2 0 0,-4-6 0,-1-4 0,0-4 0,0-1 0,0-5 0,-1-2 0,1-1 0,0-4 0,0-1 0,0-3 0,-1 1 0,1 0 0,7-5 0,3-2 0,3 0 0,2 0 0,2-3 0,4 1 0,8-1 0,5-2 0,13-6 0,-2 8 0,4-2 0,3 2 0,2-4 0,7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6:57.9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319 107 12287,'9'-22'0,"4"5"0,-11 1 0,5 5 0,0 0 0,-6 2 0,4-1 0,-5 7 0,-5-2 0,-5 3 0,-3 7 0,-3 2 0,1 3 0,0 7 0,-5 0 0,-2 8 0,0 2 0,0 2 0,-5 6 0,1 2 0,-1 4 0,2 6 0,-2 1 0,5 9 0,2 4 0,3 3 0,5 12 0,12-5 0,0-3 0,0-4 0,14-7 0,8-4 0,10-9 0,8-6 0,4-9 0,3-7 0,2-2 0,2 1 0,7-8 0,-4 1 0,6-6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1:42.1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77 12287,'0'-9'0,"0"-4"0,0 3 0,1 1 0,4-1 0,-1 2 0,6-3 0,-5 5 0,5 6 0,2 0 0,-4 0 0,2 0 0,-4 1 0,4 4 0,-7-1 0,2 6 0,-5-2 0,-3 4 0,-2-2 0,-2-6 0,2 1 0,3-3 0,-5-2 0,7 0 0,0-7 0,0-2 0</inkml:trace>
  <inkml:trace contextRef="#ctx0" brushRef="#br0" timeOffset="483">31 290 12287,'0'-16'0,"0"1"0,0 5 0,0 0 0,0 7 0,0 3 0,0 10 0,0 3 0,0 2 0,0 1 0,0-1 0,0 0 0,0 0 0,0 2 0,0 2 0,0 1 0,-2 0 0,-1-5 0,-2 1 0,1-1 0,3 0 0,-6 7 0,-2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1:44.05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1 464 12287,'10'-9'0,"0"4"0,-5 3 0,5 2 0,-6 2 0,1 3 0,-4 5 0,-1 4 0,0 1 0,0 0 0,0 0 0,0 1 0,0-1 0,0 0 0,0 0 0,0 0 0,0 1 0,0-1 0,0 0 0,0-6 0,0-9 0,2-11 0,3-2 0,-3-2 0,4-1 0,1 3 0,3 3 0,-1-4 0,1 4 0,2-3 0,1-1 0,3 2 0,-1 2 0,0 7 0,0-2 0,0 3 0,-5 2 0,1 0 0,-3 7 0,2 3 0,-5 3 0,-3 3 0,-2-1 0,0 0 0,0 0 0,0 0 0,0 1 0,0-1 0,0-5 0,0 0 0,0-6 0,0 1 0,0-10 0,0-4 0,0-6 0,0 0 0,5-1 0,2 1 0,1 2 0,4 3 0,2-4 0,1 6 0,0-1 0,0 4 0,5-2 0,1 2 0,-3 2 0,-1 1 0,-2 2 0,1 2 0,-1 3 0,0 5 0,0 5 0,-1 4 0,-4 1 0,-3 0 0,-6-4 0,3-1 0,1 0 0,0 7 0,-12-5 0,-1 5 0</inkml:trace>
  <inkml:trace contextRef="#ctx0" brushRef="#br0" timeOffset="616">624 555 12287,'0'-15'0,"2"1"0,3 4 0,-2-2 0,7 7 0,-6 2 0,3 8 0,-1 5 0,-4-2 0,3 3 0,-3 0 0,-2 3 0,0 1 0,0 0 0,0 0 0,0 1 0,0-1 0,0 0 0,0 0 0,0 0 0,0 1 0,0-1 0,0-7 0,0-3 0,0-10 0,0-5 0,5-3 0,2-3 0,-1 1 0,1 0 0,3 0 0,-3 0 0,1-1 0,4 1 0,-3 2 0,1 1 0,2 2 0,1 1 0,2-1 0,1 5 0,-1 3 0,0 2 0,-5 7 0,-1 3 0,-3 4 0,-1 1 0,-5 0 0,0 0 0,0 1 0,0-1 0,0 0 0,0-5 0,-1-1 0,-4-3 0,3-1 0,0-6 0,9-3 0,0-2 0,0-3 0,4-1 0,1-3 0,5 1 0,3 2 0,1-1 0,-4-2 0,1 1 0,2 2 0,6 7 0,-6-2 0,-1 3 0,-3 2 0,6 0 0,0 2 0,-3 3 0,0 3 0,-13 7 0,1 0 0,0 1 0,-2 1 0,-5 3 0,0 3 0,0 8 0</inkml:trace>
  <inkml:trace contextRef="#ctx0" brushRef="#br0" timeOffset="1317">1384 646 12287,'-6'-8'0,"4"-1"0,-3 4 0,-4 3 0,9-4 0,0 6 0,2 0 0,8 0 0,2 0 0,2 0 0,1 0 0,2 0 0,1 0 0,3 0 0,-1 0 0,-5 0 0,0 0 0,0 0 0,1 0 0,-1-2 0,0-3 0,0-4 0,0-6 0,-6 0 0,-4 0 0,-3 0 0,-2 5 0,-2-1 0,-3 0 0,-4-1 0,-6 0 0,0 3 0,0 3 0,0 1 0,-1 5 0,1-2 0,0-3 0,0 3 0,0-3 0,-1 3 0,1 2 0,0 0 0,0 2 0,0 3 0,-1 5 0,1-1 0,2 1 0,1 3 0,2 6 0,1-2 0,-1 5 0,5-2 0,3 0 0,2 6 0,0-4 0,2 0 0,3 0 0,4 3 0,7-5 0,5-1 0,4-2 0,6-9 0,2-1 0,3 0 0,6-6 0,-3 6 0</inkml:trace>
  <inkml:trace contextRef="#ctx0" brushRef="#br0" timeOffset="2132">1856 722 12287,'-15'0'0,"4"0"0,1 0 0,5-5 0,-5 0 0,7 0 0,-2 5 0,10 0 0,3 0 0,7 0 0,1 0 0,-1 0 0,0 0 0,0-2 0,0-3 0,-4 2 0,-1-6 0,0 1 0,-2-1 0,4 4 0,-5-5 0,0-2 0,-1-1 0,-1-2 0,-5-1 0,0 1 0,0 0 0,0 0 0,-1 1 0,-4 3 0,-5 0 0,-4 3 0,-1-4 0,0 4 0,-1 1 0,1 2 0,0 5 0,-2 0 0,-3 0 0,3 0 0,-5 2 0,2 1 0,-1 2 0,1 7 0,5-2 0,1 3 0,4 3 0,-2 4 0,7 0 0,2-1 0,1-2 0,2-2 0,0 2 0,0 1 0,0 3 0,7-1 0,3-5 0,4-1 0,1-4 0,5 2 0,0-7 0,1-2 0,1-1 0,-5-2 0,5 0 0,-2 0 0,0 0 0,0-7 0,-4-5 0,-1-5 0,0-3 0,0-7 0,0 2 0,-1-4 0,-4-2 0,2-6 0,-7-3 0,-2-2 0,-1 1 0,-2-8 0,0 3 0,0-1 0,0 0 0,5-2 0,0 1 0,-1 8 0,-3 6 0,-1 2 0,2 12 0,3 1 0,-3 11 0,3 8 0,-4 6 0,-2 10 0,-3-1 0,-1 0 0,-5 7 0,3 3 0,1 2 0,-1-1 0,-5 2 0,4-2 0,-2 3 0,-1 1 0,8-1 0,-4-2 0,2-2 0,0 2 0,0 0 0,5 0 0,0-2 0,0 3 0,2-1 0,3 0 0,5-4 0,3-1 0,3 0 0,-1-3 0,0-1 0,0-4 0,0 1 0,2-7 0,2 1 0,1-4 0,0-3 0,-4-2 0,-3-2 0,-3-3 0,4-4 0,-4-6 0,2 0 0,-2 0 0,2 0 0,-5-1 0,-1 1 0,1 0 0,-2 5 0,-3 0 0,3-2 0,-3 4 0,3-3 0,-4 10 0,-1 1 0,-1 6 0,-3 10 0,-1-1 0,2 0 0,-4 5 0,0 2 0,1 0 0,-1 0 0,-3 4 0,5-6 0,0 7 0,5-3 0</inkml:trace>
  <inkml:trace contextRef="#ctx0" brushRef="#br0" timeOffset="2299">2327 372 12287,'-8'-15'0,"1"7"0,5-4 0,-3 7 0,4 0 0,-6 5 0,7 0 0</inkml:trace>
  <inkml:trace contextRef="#ctx0" brushRef="#br0" timeOffset="2915">2510 676 12287,'6'-8'0,"-2"1"0,6 7 0,-5-5 0,5 0 0,2 2 0,-5-6 0,-1 1 0,0-2 0,-1 0 0,5-1 0,-3-4 0,1 0 0,-5 0 0,2 0 0,-3-1 0,-2 1 0,0 0 0,-2 2 0,-3 2 0,-5 6 0,-3-1 0,-3 0 0,1 3 0,0 1 0,0 4 0,0 1 0,-1 3 0,1 5 0,0-2 0,0 1 0,0 0 0,4 0 0,1 5 0,0 1 0,2-1 0,1 0 0,5 0 0,-1 0 0,-2 1 0,0-1 0,6-2 0,3-1 0,1-2 0,7-1 0,-2 1 0,3-5 0,3-3 0,4-2 0,0 0 0,-1 0 0,-2 0 0,-2-2 0,0-1 0,-1-4 0,-4-2 0,2-1 0,-6-3 0,1 1 0,0 2 0,3 0 0,-5-6 0,5 1 0,-5 0 0,0 7 0,-5 3 0,0 10 0,-5 3 0,0 7 0,2 0 0,1-4 0,2-1 0,0 2 0,0 1 0,0-3 0,0 0 0,0 2 0,2 2 0,3-1 0,5-3 0,4 4 0,1-6 0</inkml:trace>
  <inkml:trace contextRef="#ctx0" brushRef="#br0" timeOffset="3215">2905 372 12287,'0'-23'0,"5"-1"0,0 4 0,0-2 0,-5-4 0,7 5 0,-5 12 0,4 9 0,-6 10 0,0 4 0,0 1 0,0 5 0,2 4 0,1 1 0,3 2 0,-1 10 0,-5-6 0,0 1 0,0 0 0,0 5 0,0 2 0,0 2 0,0-1 0,0-6 0,-2 3 0,-1-1 0,-3-1 0,1 1 0,5-8 0,0-2 0,0-6 0,0-3 0,0-2 0</inkml:trace>
  <inkml:trace contextRef="#ctx0" brushRef="#br0" timeOffset="3432">2859 540 12287,'-15'-5'0,"0"0"0,0-1 0,0 0 0,13 4 0,7-3 0,8 3 0,8 2 0,-3 0 0,8 0 0,-1 0 0,-1 0 0,4 0 0,-4 0 0,1 0 0,1 0 0,-1 0 0,5 0 0</inkml:trace>
  <inkml:trace contextRef="#ctx0" brushRef="#br0" timeOffset="3832">3224 570 12287,'-15'0'0,"5"0"0,0 0 0,6 0 0,-2 2 0,7 1 0,4 2 0,4 0 0,6-5 0,0 0 0,1 0 0,-1 0 0,0 0 0,0 0 0,0 0 0,1 0 0,-1 0 0,-5-5 0,-2-2 0,-1-1 0,3-2 0,-5-5 0,0-1 0,-5 1 0,0 0 0,-1 5 0,-4 1 0,-6 3 0,-2 1 0,-2 5 0,0 0 0,-1 0 0,1 0 0,0 1 0,0 4 0,0 4 0,-1 6 0,3 2 0,3 3 0,-2 2 0,5 5 0,0-1 0,1 1 0,1 0 0,6 0 0,4-4 0,5-1 0,4 4 0,3-6 0,3-3 0,5-5 0,-1-1 0,1-4 0,1 0 0,-3 0 0,4-2 0,-5-5 0,2 0 0,-5-7 0,3-1 0</inkml:trace>
  <inkml:trace contextRef="#ctx0" brushRef="#br0" timeOffset="4515">3726 509 12287,'9'-15'0,"4"5"0,-3 0 0,4 5 0,1-5 0,0 6 0,0-1 0,1 3 0,-1 2 0,0 0 0,2 0 0,1 0 0,3 0 0,-1 2 0,-5 1 0,-1 4 0,-4 2 0,3-4 0,-2 5 0,2 2 0,-5-4 0,-2 2 0,-5 0 0,-2 4 0,-5-4 0,3-3 0,-7-7 0,0 0 0,-4 2 0,4 3 0,-3-4 0,3 4 0,-4-3 0,-1 0 0,0 1 0,-1 2 0,6 0 0,2-3 0,1 3 0,-5-2 0,2 8 0,2-6 0,-3 5 0,8 0 0,-4 5 0</inkml:trace>
  <inkml:trace contextRef="#ctx0" brushRef="#br0" timeOffset="4699">3665 585 12287,'9'-7'0,"3"4"0,-6-5 0,3 1 0,3 4 0,1 1 0,2 2 0,1 0 0,-1 0 0,0 0 0,0 0 0,7 0 0,2 0 0</inkml:trace>
  <inkml:trace contextRef="#ctx0" brushRef="#br0" timeOffset="4966">4015 494 12287,'0'-15'0,"0"0"0,0-1 0,0 1 0,0 0 0,0 13 0,0 7 0,0 7 0,0 3 0,0 6 0,0 1 0,2 1 0,3 4 0,-4 2 0,5 3 0,-5 2 0,-1 1 0,0 1 0,0-6 0,0 1 0,0-1 0,-5 4 0,0-4 0,0 4 0,5-10 0</inkml:trace>
  <inkml:trace contextRef="#ctx0" brushRef="#br0" timeOffset="5448">4061 570 12287,'-7'-8'0,"5"-6"0,-3 7 0,10-3 0,5 5 0,6 3 0,2 2 0,2 0 0,-1 0 0,3 0 0,-2 0 0,-1 0 0,-2 0 0,-2 0 0,0 0 0,0 0 0,1 0 0,-6 0 0,0 0 0,-7 0 0,2 0 0,-10 2 0,-5 3 0,-3 2 0,-1 5 0,2-4 0,2-1 0,2 5 0,-4-2 0,2 3 0,-2 3 0,3 4 0,1 0 0,-1 0 0,1 2 0,5-3 0,-2 5 0,3-1 0,2 1 0,0-4 0,0 4 0,2-2 0,3-4 0,3-1 0,7-1 0,1-3 0,-1-3 0,0 2 0,0-7 0,0-1 0,1-3 0,-1-1 0,0 0 0,-2-1 0,-2-5 0,-5-2 0,-6-7 0,-6 5 0,-5 0 0,-2 6 0,-2-3 0</inkml:trace>
  <inkml:trace contextRef="#ctx0" brushRef="#br0" timeOffset="5981">4334 570 12287,'0'-8'0,"2"-4"0,1 5 0,2-1 0,2 3 0,-2-6 0,4 6 0,6-3 0,0 1 0,0 4 0,6 1 0,1 2 0,0 0 0,0 0 0,3 0 0,-5 0 0,-1 0 0,-2 0 0,-7 0 0,-2 2 0,1 1 0,-1 2 0,-4 7 0,1-2 0,-4 4 0,-7-4 0,-5 0 0,-2 2 0,-2 1 0,-1 1 0,0-1 0,-3-1 0,-1 0 0,-1 5 0,5-7 0,-5 3 0,4 3 0,-3-3 0,3-1 0,2-2 0,5-6 0,1 2 0,3 1 0,2-5 0,9 3 0,9-3 0,6-2 0,-1 0 0,-2 0 0,3 0 0,2 0 0,0 0 0,0 0 0,-2 0 0,-5 0 0,0 0 0,1 0 0,-1 0 0,-2 1 0,-2 4 0,2-3 0,-11 11 0,4-13 0,-6 0 0,0-6 0,-1-9 0,-3-2 0,-1-4 0,0 3 0,5-8 0,-1-1 0,-4-1 0,3-1 0,-3 2 0,3 3 0,2 2 0,-7 2 0,6 5 0,-6 0 0</inkml:trace>
  <inkml:trace contextRef="#ctx0" brushRef="#br0" timeOffset="6164">4502 935 12287,'-2'8'0,"-1"-1"0,-3 0 0,0 0 0,1 3 0,3 3 0,-5-11 0,14 5 0,1-7 0</inkml:trace>
  <inkml:trace contextRef="#ctx0" brushRef="#br0" timeOffset="6664">4684 494 12287,'0'-15'0,"0"0"0,2 4 0,3 3 0,5 1 0,-2 1 0,3 2 0,0-1 0,3 2 0,1 1 0,2 2 0,2 0 0,1 0 0,0 0 0,-5 0 0,1 2 0,-1 3 0,0-4 0,-2 6 0,-2 0 0,0-4 0,-5 7 0,-3 2 0,-1-3 0,-2 1 0,0 2 0,-2 0 0,-1-1 0,-4 0 0,-2 0 0,-1 1 0,-3 0 0,1-2 0,2 2 0,0-4 0,-6 1 0,1-1 0,0 1 0,1-4 0,3 3 0,0-1 0,0-4 0,4 1 0,0-1 0,0 2 0,6 2 0,-4-2 0,8-2 0,4 6 0,1-2 0,4-4 0,2 4 0,1-2 0,0 0 0,0 2 0,0-6 0,1 4 0,-1-3 0,0 3 0,0 0 0,0-1 0,-4-3 0,-1-1 0,-7-1 0,2-4 0,2-4 0,-2-8 0,-2-3 0,-1 3 0,-2-5 0,0 2 0,0 0 0,-2-2 0,-1 3 0,-2-1 0,0-1 0,5 6 0,-7 0 0,-1 0 0</inkml:trace>
  <inkml:trace contextRef="#ctx0" brushRef="#br0" timeOffset="6832">4806 981 12287,'-9'6'0,"3"-4"0,6 5 0,-7 0 0,-2 1 0</inkml:trace>
  <inkml:trace contextRef="#ctx0" brushRef="#br0" timeOffset="7015">5034 448 12287,'0'-15'0,"0"0"0,2 1 0,3 3 0,5 2 0,3 2 0,2 1 0,2 2 0,2-1 0,1 2 0,7 1 0,-1 2 0,1 0 0,-2 0 0,4 0 0,-6 0 0,1 0 0,-2 0 0,-7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1:52.56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31 12287,'16'-6'0,"-6"4"0,0-3 0,2 3 0,1 2 0,2 0 0,1-2 0,-1-3 0,5 4 0,2-4 0,0 3 0,0 2 0,5 0 0,-3 0 0,1 0 0,0 0 0,-6 0 0,1 0 0,-3 0 0,-2 0 0,-8 2 0,-7 1 0,-8 2 0,-6-2 0,-1 6 0,0-1 0,-1 1 0,1-1 0,0-4 0,0 1 0,5 5 0,1-3 0,1-1 0,-1 1 0,6 0 0,-4-4 0,2 4 0,0 1 0,-5-3 0,5 6 0,-2-6 0,2 5 0,5-7 0,0 2 0,2-1 0,8-1 0,2 2 0,1-2 0,-3-1 0,0-2 0,2 0 0,2 5 0,1 0 0,-5 0 0,-1-3 0,-3 3 0,-1-2 0,-5 8 0,-1-8 0,-4 4 0,-5 0 0,-9-1 0,-1 4 0,-1-3 0,-1 0 0,4-5 0,-6 3 0,1-2 0,-1 2 0,5-3 0,-3 3 0,2-3 0,0-2 0,0-2 0,4-1 0,1-4 0,0-2 0,0-1 0,-1-3 0,3 1 0,3 2 0,-2 0 0,5-6 0,-1 1 0,4-7 0,-2-1 0</inkml:trace>
  <inkml:trace contextRef="#ctx0" brushRef="#br0" timeOffset="366">442 16 12287,'15'0'0,"0"0"0,0 0 0,0 0 0,1 0 0,-6 5 0,0 2 0,2 1 0,1-3 0,2 4 0,1-1 0,-1 1 0,0-4 0,0 3 0,1-1 0,-6-2 0,-2-3 0,1 1 0,-1 2 0,-5 2 0,2-2 0,-3-3 0,-2 6 0,-2-4 0,-3 2 0,-5 3 0,2-6 0,-1 4 0,3 0 0,-6 1 0,3 7 0,1 1 0,-4-6 0,7 0 0,0 2 0,-2 1 0,5 2 0,-3 1 0,4-1 0,1 0 0,0 0 0,0 0 0,1 1 0,4-1 0,4-2 0,6-1 0,0-2 0,7-6 0,2 2 0</inkml:trace>
  <inkml:trace contextRef="#ctx0" brushRef="#br0" timeOffset="617">578 46 12287,'-10'0'0,"0"0"0,7-1 0,1-3 0,11-1 0,7 0 0,17 5 0,2 0 0,9 0 0,10 0 0,2 0 0,1 0 0,11-1 0,-7-3 0,1-1 0,1 2 0,-9 1 0,-2 9 0,-6 1 0</inkml:trace>
  <inkml:trace contextRef="#ctx0" brushRef="#br0" timeOffset="1233">898 244 12287,'-10'0'0,"0"0"0,6 2 0,-1 3 0,3 3 0,2 8 0,-1-3 0,-3-1 0,-1-2 0,2 2 0,1-4 0,2 2 0,0 1 0,-1 2 0,-5-3 0,5 4 0,-6-6 0,0 1 0,4-3 0,-7-6 0,6-1 0,-1-4 0,4-5 0,1-4 0,0-1 0,0 0 0,0-1 0,1 1 0,3 0 0,2 0 0,3 0 0,1 1 0,5 2 0,0 4 0,2-1 0,4 1 0,-5 5 0,6-3 0,0 5 0,-3 1 0,6 0 0,1 1 0,-3 5 0,4 2 0,-6 7 0,-3 0 0,-1 1 0,-2 4 0,-1 2 0,-4 0 0,-5 0 0,-3-2 0,-2-5 0,0 0 0,0 1 0,0-1 0,0 0 0,0 0 0,-7-6 0,5-4 0,-4-10 0,-1-5 0,5-4 0,-3-3 0,3-3 0,2-5 0,0-4 0,0-3 0,-1-2 0,-4-2 0,3 1 0,-3 3 0,3-2 0,2-1 0,0 4 0,0 8 0,0 1 0,0 3 0,0 7 0,0 2 0,2 7 0,3-2 0,3 8 0,9 4 0,3-1 0,6 1 0,3-3 0,1 2 0,0-1 0,1-1 0,-2-3 0,-2-1 0,-2 0 0,2 0 0,-5 0 0,7 0 0,-6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1:57.45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107 631 12287,'0'-9'0,"2"2"0,3 7 0,-2-1 0,8-3 0,0-1 0,-2-5 0,1 3 0,2-1 0,0 3 0,-1-4 0,-2 1 0,-2 0 0,-1-1 0,-2-3 0,1 2 0,-2-2 0,-1-1 0,-2-2 0,0-1 0,0 6 0,-2 0 0,-3 0 0,-5 2 0,2 1 0,-3 5 0,0-1 0,-3-2 0,-1 0 0,0 5 0,-1 0 0,1 0 0,5 1 0,0 3 0,-2 2 0,-1 3 0,2-4 0,3 5 0,0 2 0,-1 1 0,4 3 0,-3-1 0,1 0 0,2 0 0,5 0 0,0 1 0,0-1 0,1 0 0,5 0 0,4 0 0,3-6 0,4-4 0,2-3 0,1-2 0,5 0 0,-3 0 0,0 0 0,0 0 0,4-7 0,-6-3 0,-2-4 0,-1-1 0,-2 0 0,-1 0 0,-2-2 0,-2-4 0,-7 3 0,2-6 0,-3 1 0,-2-1 0,0-1 0,0-6 0,0 1 0,0-1 0,-5 1 0,-2-2 0,1 0 0,-1 1 0,-5-6 0,3 10 0,1 2 0,3 1 0,3-1 0,2 4 0,0 1 0,0 13 0,0 7 0,0 9 0,0 6 0,0 4 0,0 3 0,0 1 0,0 3 0,0 6 0,0 2 0,0 1 0,0 0 0,0-2 0,0 0 0,0 3 0,2 3 0,3-5 0,5-2 0,4 1 0,-1 5 0,1-6 0,-1-4 0,4 1 0,2-7 0,-4 0 0,0-7 0</inkml:trace>
  <inkml:trace contextRef="#ctx0" brushRef="#br0" timeOffset="600">487 570 12287,'-8'0'0,"-6"0"0,11 0 0,-7 0 0,8 0 0,2 0 0,2 0 0,8 0 0,2-2 0,1-3 0,4 3 0,2-4 0,1-1 0,0 3 0,-4-4 0,-1 0 0,0-1 0,-5 1 0,-1-4 0,-1 3 0,1 3 0,-6-6 0,4 3 0,-2-1 0,0 0 0,0 0 0,-5-5 0,-7 0 0,-3-1 0,-4 8 0,-1 3 0,0 3 0,0 2 0,0 0 0,-1 0 0,1 0 0,0 0 0,0 2 0,0 3 0,-1-2 0,1 7 0,0 2 0,5 0 0,1 0 0,3-2 0,2 2 0,3 1 0,1 3 0,0-1 0,1 0 0,4-1 0,5-4 0,4 1 0,1-5 0,0-3 0,1-1 0,-1-2 0,0 0 0,0 0 0,0 0 0,1-2 0,-1-1 0,0-4 0,0-2 0,-1-1 0,-2-5 0,-4 0 0,-1 0 0,0 4 0,-4 1 0,2-2 0,0-1 0,-5-2 0,0 8 0,-2 5 0,-1 7 0,-2 4 0,0 1 0,5 5 0,0 0 0,0 1 0,0-1 0,0 0 0,0 0 0,0 0 0,0 1 0,2 1 0,3 3 0,3-3 0,7 3 0,0-10 0,1-3 0</inkml:trace>
  <inkml:trace contextRef="#ctx0" brushRef="#br0" timeOffset="869">928 296 12287,'0'-15'0,"0"0"0,0-1 0,0 1 0,0 0 0,0 0 0,0 0 0,0 6 0,0 4 0,2 10 0,3 5 0,-2 4 0,6 1 0,-2 2 0,-4 3 0,4-1 0,-2 4 0,-2 1 0,-1 0 0,3 1 0,0 6 0,-2-3 0,-1-2 0,-2 2 0,0-2 0,0 1 0,0-2 0,0 2 0,0-7 0,-7 14 0,-1-2 0</inkml:trace>
  <inkml:trace contextRef="#ctx0" brushRef="#br0" timeOffset="1084">852 418 12287,'-8'0'0,"-6"-7"0,14 5 0,0-3 0,9 4 0,9 1 0,4 0 0,2 0 0,3 0 0,0 0 0,0 0 0,-2 0 0,1-7 0,4-2 0</inkml:trace>
  <inkml:trace contextRef="#ctx0" brushRef="#br0" timeOffset="1683">1217 570 12287,'-8'0'0,"1"0"0,9 0 0,3 0 0,5 0 0,3 0 0,3-2 0,-1-3 0,0-2 0,0-5 0,1 4 0,-1 1 0,-5-5 0,0 2 0,2-3 0,0-2 0,-2-1 0,-5 1 0,-3 0 0,-2 0 0,0 0 0,0-1 0,-2 1 0,-3 0 0,-5 0 0,-4 6 0,-1 4 0,0 4 0,0 1 0,-1 0 0,1 0 0,0 1 0,0 4 0,-1 5 0,6 2 0,2 0 0,-1-2 0,1 2 0,5 2 0,-2 1 0,3 0 0,2 0 0,0 0 0,0 1 0,0-1 0,2 0 0,3 0 0,5 0 0,3-6 0,2-4 0,1-3 0,-1-2 0,0 0 0,0-2 0,1-3 0,-1-2 0,-2-5 0,-1 2 0,-2-2 0,0-1 0,6-2 0,-6 1 0,-2 2 0,-1 2 0,-2 5 0,-3-3 0,3 1 0,-4 3 0,4 10 0,-3-3 0,-2 7 0,0 2 0,0 1 0,2 4 0,1 2 0,4 1 0,1-1 0,-3-2 0,6-2 0,-1 0 0,-2 0 0,6 0 0,-4 1 0,3-1 0,3 0 0,-1-6 0,0-3 0</inkml:trace>
  <inkml:trace contextRef="#ctx0" brushRef="#br0" timeOffset="2516">1871 357 12287,'10'-5'0,"0"-2"0,2-1 0,-3 4 0,1-2 0,2 0 0,1 1 0,2 0 0,1 5 0,-1 0 0,7 0 0,1 0 0,1 0 0,-2 0 0,-7 0 0,0 0 0,1 0 0,-1 5 0,0 0 0,-1 1 0,-4 0 0,-2-4 0,-4 5 0,1-1 0,0-4 0,-5 12 0,-7-13 0,-3 4 0,-4-3 0,4-2 0,0 0 0,0 0 0,-5 0 0,-1 0 0,1 0 0,0 0 0,5 2 0,0 3 0,0-2 0,-6 7 0,6 1 0,0 4 0,7 0 0,-4-2 0,2-1 0,0-2 0,0 1 0,-2 4 0,-1 0 0</inkml:trace>
  <inkml:trace contextRef="#ctx0" brushRef="#br0" timeOffset="2700">1871 403 12287,'-8'-7'0,"1"-2"0,7-6 0,2 7 0,3 3 0,5 3 0,-2 2 0,2 0 0,4 0 0,4 0 0,1 2 0,6 3 0,1 3 0,4 7 0</inkml:trace>
  <inkml:trace contextRef="#ctx0" brushRef="#br0" timeOffset="2949">2221 296 12287,'0'-15'0,"-2"0"0,-3-1 0,3 6 0,-3 0 0,4-2 0,1 4 0,0-2 0,0 6 0,1 4 0,3 11 0,1 2 0,-2 2 0,1 6 0,-1 1 0,2 1 0,-2 4 0,-1 0 0,-2 0 0,0-1 0,0 1 0,0 0 0,0-2 0,0 11 0,0-4 0</inkml:trace>
  <inkml:trace contextRef="#ctx0" brushRef="#br0" timeOffset="3183">2434 403 12287,'0'-16'0,"0"1"0,0 0 0,0 0 0,0 0 0,0 6 0,0 4 0,0 10 0,1 4 0,3 6 0,1 2 0,-2 3 0,1-3 0,-1 5 0,2-2 0,-2 0 0,-1 6 0,-2-4 0,0 0 0,0 0 0,0 5 0,0-4 0,0 8 0</inkml:trace>
  <inkml:trace contextRef="#ctx0" brushRef="#br0" timeOffset="3932">2327 342 12287,'-8'0'0,"1"-7"0,9 5 0,3-3 0,5 4 0,9 1 0,3 0 0,1 0 0,3 0 0,4 0 0,0-2 0,1-3 0,-1 3 0,1-3 0,-1 3 0,0 2 0,-1 0 0,-4 0 0,-4-1 0,-4-4 0,-2 3 0,0-3 0,-6 5 0,-4 5 0,-4 3 0,-1 8 0,0-1 0,-1-5 0,-4-2 0,-6-1 0,5 5 0,-1-4 0,0 1 0,4-2 0,-7-7 0,5 0 0,-6 0 0,8-2 0,-2-3 0,3 1 0,2-6 0,2 0 0,3-5 0,-2 5 0,8 1 0,0 3 0,3-1 0,1 3 0,0-1 0,0 0 0,1 5 0,-1 0 0,0 5 0,-1 2 0,-4 2 0,-2-1 0,-4 4 0,1-2 0,-2 2 0,-1-4 0,-2 2 0,0 2 0,-5 2 0,0 1 0,-2-7 0,2-3 0,3-3 0,-3-2 0,10 0 0,2-2 0,5-1 0,-2-2 0,2 2 0,-4 1 0,2 2 0,2 0 0,2 0 0,-1 2 0,-3 3 0,-3 3 0,-7 7 0,0 1 0,0-1 0,0 2 0,0 3 0,-2 4 0,-3-1 0,-3 1 0,-6-5 0,2 1 0,2-2 0,0-1 0,-5-3 0,-2-2 0,-3-2 0,3-7 0,-3 2 0,3-3 0,1-2 0,-4-2 0,0-3 0,0-5 0,-2-4 0,5-1 0,-5-2 0,2-1 0,-1-2 0,-6-8 0,4 5 0</inkml:trace>
  <inkml:trace contextRef="#ctx0" brushRef="#br0" timeOffset="4699">3164 387 12287,'0'-8'0,"0"1"0,1 2 0,4 0 0,-1 0 0,6 5 0,2 0 0,5 2 0,1 1 0,-1 4 0,2 1 0,-1-3 0,-3 4 0,-1-1 0,-4 1 0,4-4 0,-6 5 0,1 2 0,-3 1 0,-6 2 0,0 1 0,-1-1 0,-4-2 0,-7-1 0,-7-2 0,2-1 0,-3 3 0,3-4 0,2-1 0,0 3 0,-1-5 0,1-2 0,0-1 0,5 3 0,0 0 0,6 0 0,-1-5 0,10 0 0,7 0 0,7 0 0,-1-1 0,8-3 0,1-1 0,1 2 0,3 1 0,-1 2 0,-1 0 0,-4 0 0,7 0 0,-4 2 0,-3 1 0,-1 2 0,-1 7 0,-6-4 0,-3 3 0,-1-1 0,-6-5 0,-2 5 0,-3 2 0,-2-5 0,-2-1 0,-3-6 0,-2-6 0,-3-5 0,5-2 0,3-2 0,2-2 0,-2-2 0,-1-3 0,-2-1 0,0-1 0,5-3 0,0 3 0,0 2 0,5 2 0,0 5 0,0 0 0,-5 6 0,0 2 0</inkml:trace>
  <inkml:trace contextRef="#ctx0" brushRef="#br0" timeOffset="4965">3285 813 12287,'-8'0'0,"-6"0"0,11-5 0,-7 0 0,6 0 0,-1 5 0,10 0 0,6 0 0,2 0 0,2 0 0,0 0 0,-1 2 0,-4 3 0,2-2 0,-7 7 0,-2-6 0,-8 1 0,-5-4 0,2-1 0,-2 0 0,-2 0 0,3 0 0,1-1 0,1-4 0,-5-11 0,4-7 0</inkml:trace>
  <inkml:trace contextRef="#ctx0" brushRef="#br0" timeOffset="5316">3270 357 12287,'-8'-7'0,"-6"4"0,4-7 0,3 6 0,2-2 0,10 6 0,5 0 0,4 0 0,8 0 0,3 0 0,6 0 0,4 0 0,2 0 0,5 0 0,-3 0 0,-1 0 0,2 0 0,-4 0 0,-3 0 0,-1 0 0,-3 0 0,-4 0 0,-6 1 0,-7 4 0,0-1 0,-7 6 0,0-5 0,-5 5 0,0 2 0,0 1 0,0 4 0,0 2 0,0 1 0,0 5 0,0-3 0,0 2 0,0 3 0,0 2 0,0 3 0,0 0 0,0-2 0,0 3 0,0-12 0,-2 1 0,-3 0 0,3 4 0,-3-6 0,4-6 0,1-8 0,0-6 0</inkml:trace>
  <inkml:trace contextRef="#ctx0" brushRef="#br0" timeOffset="5499">3757 357 12287,'0'-10'0,"0"0"0,3 5 0,5-4 0,8 2 0,9 2 0,2 5 0,5 0 0,4 0 0,4 0 0,-4 0 0,-3 0 0,6-6 0,0-3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04.5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198 433 12287,'8'0'0,"-1"-2"0,-5-1 0,3-3 0,-2 1 0,7 5 0,2 0 0,2 0 0,1 2 0,0 3 0,-5-1 0,0 6 0,2 2 0,-3 1 0,-1 2 0,-1 0 0,-2 1 0,-5-1 0,0 0 0,0 0 0,0 0 0,0 1 0,-2-8 0,-3-3 0,4-5 0,-4-5 0,3-5 0,2-4 0,0-1 0,0 0 0,7 0 0,1 0 0,0-1 0,6 3 0,-4 1 0,4 4 0,1 1 0,0-3 0,0 3 0,0 0 0,1 0 0,-1 2 0,0 5 0,0 2 0,0 3 0,-1 4 0,-2 6 0,-4 0 0,-1 0 0,3 0 0,-5 1 0,-1 1 0,-3 3 0,-1-3 0,0 3 0,0-3 0,0-2 0,0-5 0,-1 0 0,-4 2 0,-2-3 0,-5-1 0,2-1 0,5-2 0,-4-7 0,3-3 0,0 2 0,6-7 0,0-2 0,0-2 0,2-1 0,3 0 0,5 0 0,4-1 0,1 1 0,0 0 0,2 0 0,2 0 0,1-1 0,5 1 0,-4 0 0,-3 0 0,4 1 0,-1 4 0,-1 5 0,0 3 0,0 2 0,-4 7 0,-6 3 0,2 4 0,1 1 0,-5 2 0,-1 2 0,-2 1 0,0-2 0,0 1 0,-5 0 0,0 1 0,0 0 0,7-5 0,2 1 0</inkml:trace>
  <inkml:trace contextRef="#ctx0" brushRef="#br0" timeOffset="500">1065 615 12287,'-16'0'0,"1"0"0,5-5 0,0 0 0,7 0 0,-2 5 0,10 0 0,5 0 0,8 0 0,3 0 0,-1 0 0,2 0 0,-5 0 0,3 0 0,-3 0 0,-2 0 0,0 0 0,1 0 0,-1-2 0,0-3 0,-5 3 0,0-3 0,2 4 0,-3-4 0,1 0 0,-5-7 0,5 2 0,-7-4 0,2-1 0,-10 0 0,-5-1 0,-3 6 0,-3 2 0,1 1 0,0 2 0,0-2 0,0 6 0,-1-4 0,1 3 0,0-3 0,0 0 0,0 1 0,-1 3 0,3 2 0,1 3 0,2 1 0,5 7 0,-5-2 0,-1 5 0,3 4 0,3 1 0,-2 0 0,2-3 0,2 2 0,1 1 0,2 0 0,0-5 0,0 1 0,7-1 0,3-2 0,5-1 0,5-4 0,6-1 0,-1 0 0,2-4 0,2 2 0,-2-1 0,7-2 0,5-2 0</inkml:trace>
  <inkml:trace contextRef="#ctx0" brushRef="#br0" timeOffset="1552">1597 676 12287,'-10'0'0,"0"0"0,5 0 0,-6 0 0,6 0 0,-5 0 0,7 0 0,3 0 0,10 0 0,3-5 0,3-2 0,-1 0 0,0 1 0,-5-5 0,-1 5 0,-1-1 0,1 0 0,-4-3 0,3 3 0,-1-1 0,-4-4 0,-1 4 0,-2-3 0,0 0 0,-2-3 0,-3 1 0,-5 2 0,2 0 0,-3 6 0,0 1 0,-3 2 0,-1 2 0,0 0 0,-1 0 0,1 0 0,0 6 0,0 0 0,0 1 0,-1 1 0,1 1 0,2 1 0,1 4 0,2-4 0,5 3 0,-4-3 0,3 4 0,2 1 0,2 0 0,2 1 0,0-1 0,9 0 0,4-2 0,6-2 0,3-3 0,-3-5 0,2 2 0,3-1 0,-4-2 0,4-2 0,-2-2 0,-3-3 0,3 1 0,-2-6 0,-2-2 0,-1-1 0,-3-2 0,-2-2 0,-4-2 0,-1-1 0,0-2 0,-4 2 0,2-6 0,-2-2 0,-1-4 0,-2-4 0,0-4 0,0-4 0,0-2 0,0 0 0,0 1 0,0-1 0,2 7 0,1 4 0,2 4 0,-1 6 0,-3 5 0,-1 3 0,-1 10 0,-4 7 0,1 2 0,-4 8 0,1 2 0,-3 3 0,5 4 0,1 1 0,3 7 0,1 0 0,0 5 0,0 3 0,0 6 0,0-4 0,0 0 0,0 1 0,0 4 0,0-3 0,0-1 0,0-2 0,1-1 0,3-2 0,3-6 0,1-4 0,0-2 0,4-6 0,-2-2 0,2-3 0,2 2 0,1-7 0,0-1 0,0-4 0,1-5 0,-1-6 0,0-2 0,0-2 0,0 0 0,1-1 0,-6 3 0,0-1 0,2-1 0,0 3 0,-2-8 0,-5 3 0,2 7 0,-2 0 0,0 6 0,-5-1 0,-2 9 0,-1 2 0,-2 3 0,-2 1 0,3 5 0,-1 0 0,2 1 0,-4-1 0,2 0 0,2 0 0,1 1 0,2-1 0,0 0 0,0 0 0,0 0 0,0 1 0,0-1 0,0 0 0</inkml:trace>
  <inkml:trace contextRef="#ctx0" brushRef="#br0" timeOffset="1717">2007 402 12287,'-8'-15'0,"-4"0"0,7 0 0,-5 4 0,5 1 0,0 7 0,12-4 0,1 7 0</inkml:trace>
  <inkml:trace contextRef="#ctx0" brushRef="#br0" timeOffset="2184">2160 524 12287,'-9'-7'0,"2"-1"0,7-8 0,0 8 0,0 1 0,0 9 0,0 3 0,0-2 0,0 8 0,0 0 0,2 3 0,1 1 0,2 0 0,1 0 0,-6 1 0,5-1 0,0 0 0,6-6 0,-2-3 0,-1 1 0,1-5 0,-4 3 0,5-3 0,-2-4 0,3-2 0,-1-2 0,-2-3 0,6 1 0,-6-4 0,2 2 0,0-2 0,-1-2 0,3-1 0,-4 0 0,-1 0 0,0 5 0,-4 0 0,2-2 0,0 5 0,-6 2 0,-5 10 0,5 5 0,-4 10 0,-2-3 0,2 4 0,1-5 0,3 0 0,1-1 0,0 0 0,0 0 0,0 1 0,5-6 0,0 0 0,7 0 0,-4 5 0</inkml:trace>
  <inkml:trace contextRef="#ctx0" brushRef="#br0" timeOffset="2818">2479 585 12287,'0'-10'0,"0"-1"0,0 6 0,0-5 0,7 7 0,3-2 0,3 3 0,2 2 0,-4 0 0,-3 2 0,1 1 0,-1 2 0,-3 7 0,5-2 0,-5 2 0,4 0 0,-3-2 0,0 0 0,-6 5 0,6 1 0,-4-1 0,5-9 0,-7-6 0,0-1 0,0-9 0,0-2 0,0 3 0,1 1 0,3-1 0,1 1 0,7 0 0,-4-4 0,1 2 0,4 6 0,-3-1 0,4 3 0,1 2 0,0 0 0,0 0 0,-1 2 0,-2 2 0,-4 2 0,-1 3 0,-2 1 0,-3 5 0,3 0 0,-4 1 0,4-1 0,-3 0 0,-4-2 0,-1-1 0,-2-2 0,-7-6 0,11 1 0,-5-10 0,5-5 0,1-4 0,1-1 0,5 1 0,4 4 0,-2-7 0,2 6 0,2-1 0,2-2 0,1 2 0,2 1 0,1 2 0,3 2 0,4-3 0,-5 5 0,-1 2 0,-2 1 0,3 4 0,0 3 0,-1 5 0,-4 9 0,-5 1 0,-5-2 0,-3-1 0,3-1 0,0 0 0,-2 5 0,-1-4 0,-2 5 0</inkml:trace>
  <inkml:trace contextRef="#ctx0" brushRef="#br0" timeOffset="3101">3422 737 12287,'0'-15'0,"0"-1"0,1 6 0,4 0 0,4 7 0,6-2 0,0 3 0,0 2 0,1 0 0,1 0 0,1 0 0,2 0 0,6 0 0,-6 0 0,-1 0 0,-2 0 0,3 0 0,0 0 0,0 0 0,-4 7 0,-1 1 0</inkml:trace>
  <inkml:trace contextRef="#ctx0" brushRef="#br0" timeOffset="3818">4228 600 12287,'10'-7'0,"0"-3"0,-7 3 0,9-1 0,-7 3 0,0 3 0,-5-3 0,0 10 0,-5-2 0,-2 6 0,-1-2 0,5-1 0,-4-2 0,0 1 0,4 2 0,-8-2 0,1-4 0,-5 4 0,7-3 0,-1-2 0,4 0 0,5-7 0,0-3 0,2 2 0,8-1 0,2 3 0,1 2 0,1 1 0,-2-1 0,-2-1 0,2 2 0,1 1 0,2 4 0,-1 3 0,-4 5 0,2 4 0,-5 1 0,-1 0 0,1 0 0,-2 6 0,-5 1 0,0-1 0,0 1 0,0-1 0,-2-4 0,-3 3 0,-1-3 0,-6 3 0,2-3 0,5-9 0,-6-3 0,6-3 0,-5-2 0,-2 0 0,4-5 0,-2 0 0,0 0 0,1-2 0,-4 4 0,3-6 0,-4 3 0,-1 1 0,0 5 0,0 0 0,-1-6 0,1 1 0,0 2 0,0 1 0,-1 2 0,1-1 0,0-3 0,0-1 0,0 0 0,-1 3 0,1-1 0,0-2 0,-2-7 0,0 2 0,2-3 0,-7-3 0,10 1 0,0 0 0,-1 0 0,4-7 0,1-2 0,1 0 0,2-4 0,5 4 0</inkml:trace>
  <inkml:trace contextRef="#ctx0" brushRef="#br0" timeOffset="5267">183 1527 12287,'0'-10'0,"0"0"0,7 2 0,1-4 0,0 2 0,4 0 0,-5-4 0,1 4 0,-4-4 0,1 4 0,-3-3 0,-2-2 0,-7 6 0,-3 4 0,-4 3 0,-1 2 0,0 0 0,0 0 0,-1 0 0,1 0 0,0 0 0,0 2 0,0 3 0,-1-1 0,1 6 0,0 0 0,0-2 0,5 6 0,1-4 0,2 3 0,2 3 0,5-1 0,0 0 0,2 0 0,3-1 0,5-4 0,4-3 0,3-7 0,1 0 0,2 0 0,1 0 0,-4 0 0,1 0 0,2 0 0,1-5 0,-6-2 0,-2-2 0,-2-2 0,2-3 0,-4-1 0,1 0 0,0-1 0,-5-4 0,3-2 0,-1-1 0,-3-5 0,-1-5 0,0-4 0,2-2 0,-1-4 0,-3-4 0,-1 0 0,0 5 0,0 3 0,0 0 0,0 8 0,0 8 0,0 4 0,0 4 0,0 8 0,0 7 0,0 9 0,0 4 0,0 2 0,0 1 0,0-1 0,-1 0 0,-3 2 0,-1 2 0,2 1 0,1 7 0,2-2 0,0 4 0,0 1 0,0 1 0,0-1 0,0 1 0,0-1 0,0 4 0,0 0 0,0-4 0,0-1 0,5 3 0,2-9 0,0 1 0,0-4 0,4 1 0,-2-4 0,1-6 0,0-2 0,0 1 0,7-5 0,2-2 0,1-1 0,0-7 0,-3-2 0,2-1 0,1-4 0,0-2 0,-3 1 0,2 1 0,1 2 0,-5 2 0,-6-4 0,-1 2 0,1-2 0,-6-2 0,2-1 0,-3 0 0,-2 0 0,0-1 0,0 1 0,0 0 0,-2 1 0,-3 4 0,-3 4 0,-8 6 0,1 0 0,0 0 0,0 0 0,1 1 0,4 4 0,-3-1 0,2 6 0,-2 0 0,-2-2 0,1 6 0,2-4 0,2 4 0,2 1 0,-2 0 0,5 0 0,3 0 0,2 1 0,0-1 0,7-5 0,3-2 0,3-1 0,2 3 0,1-5 0,-1-1 0,0-3 0,0-1 0,0-1 0,1-3 0,-1-1 0,-2-7 0,-1 4 0,-2-2 0,2 0 0,-3 1 0,-1-3 0,-1 2 0,3 0 0,-5-5 0,0 7 0,-5 2 0,0 12 0,0 4 0,-2 2 0,-1-1 0,-2-1 0,2 2 0,1 2 0,4 1 0,3 0 0,-2-1 0,7-2 0,2-2 0,2 0 0,1 5 0</inkml:trace>
  <inkml:trace contextRef="#ctx0" brushRef="#br0" timeOffset="5550">928 1239 12287,'0'-24'0,"0"-5"0,0 7 0,0-5 0,0 2 0,0 5 0,0-6 0,0 13 0,0-3 0,0 13 0,0 3 0,0 7 0,2 10 0,1 3 0,2 5 0,5 4 0,-5 2 0,-1-1 0,-3 0 0,4 6 0,0 1 0,-1 0 0,-3 0 0,-1-3 0,0-5 0,0-2 0,0 0 0,0 3 0,0-8 0,0 2 0,0 1 0,0-1 0,0-2 0</inkml:trace>
  <inkml:trace contextRef="#ctx0" brushRef="#br0" timeOffset="5816">837 1391 12287,'-16'-5'0,"3"-2"0,3-2 0,-4 6 0,4-2 0,5-2 0,5 2 0,8 2 0,13 1 0,6 2 0,7 0 0,6 0 0,4 0 0,2-2 0,-2-1 0,-4-2 0,11 0 0,-4 5 0</inkml:trace>
  <inkml:trace contextRef="#ctx0" brushRef="#br0" timeOffset="6516">1247 1588 12287,'-8'0'0,"1"0"0,9 0 0,3 0 0,-2 0 0,7 0 0,2 0 0,2 0 0,1 0 0,-2-1 0,-3-4 0,4 1 0,-4-4 0,4 1 0,1-3 0,0 3 0,0-1 0,0-4 0,-4 0 0,-3 0 0,0 2 0,1-2 0,-4-1 0,3-3 0,-1 1 0,-3 0 0,-3 0 0,-1 0 0,-6 1 0,-5 2 0,-2 2 0,-7 7 0,-1-2 0,3 3 0,-6 2 0,7 0 0,-3 0 0,3 2 0,2 3 0,0-4 0,-1 6 0,1 0 0,0 3 0,1-1 0,3 1 0,0 1 0,8 3 0,-2 1 0,3 0 0,2 1 0,0-1 0,2-2 0,3-3 0,-2 2 0,8-7 0,2 0 0,6 2 0,-2-5 0,3 3 0,-3-3 0,-2-2 0,5 0 0,1-2 0,-3-1 0,-1-2 0,-2-6 0,0 5 0,1-1 0,-1 0 0,0-5 0,0 2 0,-5 3 0,-1 1 0,-2-1 0,-2 5 0,-7-3 0,-3 10 0,2 4 0,-6 6 0,2 0 0,4 0 0,3 0 0,5 1 0,5-1 0,5 0 0,4 0 0,3-1 0,2-4 0,-4 2 0,3-7 0,-1-2 0,5 6 0,-3-1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8.3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244 61 12287,'-15'-15'0,"-1"0"0,3 5 0,1 1 0,2 3 0,-2 2 0,-1 3 0,-3 1 0,1 0 0,0 0 0,0 0 0,0 1 0,-1 4 0,6 2 0,0 5 0,0-2 0,2 2 0,-4 1 0,7 3 0,1-1 0,3 0 0,1 0 0,0 0 0,0 1 0,0-1 0,6-2 0,4-1 0,6-2 0,4 2 0,4-5 0,6-2 0,0 3 0,1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14.9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335 107 12287,'9'-15'0,"-4"0"0,-3 5 0,-1 1 0,3 1 0,1-1 0,0 6 0,-3-4 0,1 9 0,2 3 0,0-2 0,-5 7 0,0 2 0,0 2 0,0 1 0,-2 0 0,-3 0 0,2 1 0,-6-1 0,3 0 0,-6-1 0,3-3 0,-1-2 0,0-2 0,5-1 0,-5-2 0,-2 1 0,4 0 0,-2-5 0,6-2 0,-3-3 0,1-5 0,4-4 0,-3-1 0,5 0 0,5 0 0,-2 5 0,6 0 0,-1-1 0,1 3 0,1-4 0,5 7 0,0 2 0,0-1 0,1-1 0,1 4 0,1-5 0,2 5 0,-4 2 0,-6 3 0,0 3 0,-2 1 0,-3 4 0,2 1 0,-2 3 0,-1-1 0,-4 0 0,-4 2 0,-3 2 0,-1 1 0,-2 0 0,-5-5 0,-1-1 0,1-4 0,0 3 0,0-4 0,0-1 0,-1-3 0,1 2 0,-2-2 0,-1-1 0,-3-3 0,1-2 0,5-3 0,0-3 0,0-1 0,-1-2 0,1-5 0,2-1 0,3 1 0,-2 0 0,5 0 0,0 0 0,0-1 0,2 1 0,5 0 0,0 0 0,0 0 0</inkml:trace>
  <inkml:trace contextRef="#ctx0" brushRef="#br0" timeOffset="650">427 259 12287,'10'-1'0,"0"-3"0,2-1 0,3-5 0,4 3 0,1-1 0,0 4 0,-5-1 0,1 4 0,-1 1 0,0 0 0,0 0 0,0 0 0,1 0 0,-1 5 0,0 0 0,-2 0 0,-2 2 0,2-1 0,-4 6 0,1-3 0,0-3 0,-7 6 0,4-3 0,-2 1 0,0 0 0,0-5 0,-5 5 0,0 0 0,0-1 0,0-4 0,-1-10 0,-5-5 0,5-1 0,-4-2 0,3-4 0,2 0 0,-5-5 0,0 2 0,1 0 0,3-2 0,1 0 0,0-4 0,0 4 0,0 0 0,0 6 0,0-5 0,0 4 0,0 2 0,0 0 0,0 7 0,0 1 0,0 20 0,1-9 0,5 6 0,4-7 0,-2 2 0,2 0 0,2-1 0,-3-3 0,1-1 0,2 0 0,1 0 0,2 0 0,0 0 0,1 0 0,-1 0 0,0 0 0,-5 0 0,0-1 0,2-4 0,2 1 0,1-6 0,-5 7 0,0-2 0,-6 3 0,2 9 0,-6 3 0,0 3 0,-5 8 0,0 1 0,2 1 0,1 4 0,0 2 0,-1 1 0,-2 1 0,2-1 0,1 1 0,0-1 0,-1 1 0,-2-1 0,0-5 0,5 1 0,0-1 0,0-1 0,0-2 0,0-7 0,0 0 0,0 0 0</inkml:trace>
  <inkml:trace contextRef="#ctx0" brushRef="#br0" timeOffset="1049">92 62 12287,'-15'0'0,"-7"0"0,5 0 0,-3 0 0,3 0 0,17 0 0,10 0 0,14 0 0,9 0 0,18 0 0,13 0 0,7 0 0,7 0 0,13 0 0,6 0 0,-45-1 0,2 0 0,4-2 0,2 1 0,5 0 0,0 0 0,-2-2 0,-2 0 0,-6 0 0,-2 1 0,40 0 0,-12 1 0,-25 2 0,-14 0 0,-12 0 0,-14 7 0,-16-5 0,-9 4 0</inkml:trace>
  <inkml:trace contextRef="#ctx0" brushRef="#br0" timeOffset="1682">1248 62 12287,'-2'-11'0,"-3"1"0,3 0 0,-4 2 0,6 3 0,0 10 0,0 5 0,0 5 0,0 4 0,0 1 0,0-1 0,0-3 0,0 0 0,0 1 0,0 3 0,0-3 0,0 3 0,0-3 0,0 3 0,0 0 0,0-1 0,0-2 0,0-2 0,0 0 0,0 1 0,0-1 0,0 0 0,0-7 0,1-8 0,4-10 0,5-3 0,-1-2 0,1-1 0,0 1 0,-1 0 0,4 5 0,-4 0 0,1-2 0,0-2 0,-5 1 0,3 1 0,-1 2 0,3 5 0,-3-4 0,2 3 0,2 2 0,-4-4 0,7 6 0,-4-3 0,-2 3 0,1 4 0,-3 3 0,-1-2 0,-3 6 0,2-1 0,1 1 0,0-4 0,-4 3 0,4-1 0,-1 3 0,6-5 0,-7 2 0,4-4 0,0 2 0,0 2 0,3-2 0,-2-3 0,-3 3 0,-3-3 0,5-1 0,-7 4 0,-5-1 0,0 6 0,-6-5 0,6 5 0,0 0 0,0 0 0,0 1 0,-5-1 0,5 5 0,2 0 0,1-5 0,2 0 0,0 2 0,0 2 0,0 1 0,0-5 0,2 0 0,3 0 0,5-1 0,3 3 0,3-7 0,-1 0 0,0-5 0</inkml:trace>
  <inkml:trace contextRef="#ctx0" brushRef="#br0" timeOffset="2031">1750 138 12287,'0'-16'0,"0"1"0,0 0 0,0 0 0,0 0 0,0 4 0,0 1 0,0 7 0,1 3 0,3 10 0,1 5 0,-2 6 0,-1-3 0,-1 7 0,3 3 0,1 0 0,0-2 0,-5-1 0,0 2 0,0 2 0,0 1 0,0 1 0,0-1 0,-5 0 0,0 1 0,1-3 0,3-1 0,1-1 0,-7-8 0,-1 4 0</inkml:trace>
  <inkml:trace contextRef="#ctx0" brushRef="#br0" timeOffset="2298">1445 92 12287,'-15'0'0,"0"0"0,5-5 0,3-2 0,5-1 0,14 4 0,19-1 0,9 4 0,9 1 0,9 0 0,9 0 0,4 0 0,19-5 0,-2-1 0,6 1 0,4-1 0,-5 4 0,-10-3 0,-12 5 0,-12 5 0,4 3 0,-16 8 0</inkml:trace>
  <inkml:trace contextRef="#ctx0" brushRef="#br0" timeOffset="2815">2175 229 12287,'-15'0'0,"0"0"0,0 0 0,5 0 0,-1 0 0,6 2 0,-3 3 0,1 5 0,2-2 0,5 2 0,0 2 0,0-3 0,0 1 0,0 2 0,0 1 0,0 2 0,-5-5 0,0 1 0,-5-6 0,3 3 0,-1-1 0,3-2 0,-6-5 0,8-2 0,-2-3 0,3-5 0,2 2 0,0-3 0,0 0 0,2-3 0,3 1 0,5 1 0,4 2 0,1-2 0,0 5 0,2 0 0,3 1 0,-1 4 0,5-3 0,-1 3 0,1 2 0,-4 0 0,5 0 0,1 2 0,-3 3 0,-1 3 0,-6 7 0,-1 1 0,0-1 0,-1 5 0,-4 0 0,-4 1 0,1 1 0,-5-5 0,3 3 0,-3-3 0,-2-2 0,-2-2 0,-3-2 0,2 0 0,-6-7 0,2-6 0,2 0 0,4-9 0,-3-5 0,-1-2 0,0-4 0,5 2 0,0-6 0,0-2 0,0-1 0,-2 0 0,-1 0 0,-2-3 0,0 0 0,5 5 0,0 3 0,0 2 0,-5 2 0,0 5 0,1 0 0,-4 0 0,-1-1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19.2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14 274 12287,'-7'-8'0,"5"1"0,-3 2 0,10 0 0,-1 0 0,6 5 0,2 0 0,1 0 0,7 0 0,1 0 0,-3 0 0,-1 0 0,-2 0 0,1 0 0,-1 0 0,5 0 0,0 0 0,-1 0 0,-7 0 0,-2 0 0,2 0 0,1 0 0,3 0 0,-1 0 0,0 0 0,0 0 0</inkml:trace>
  <inkml:trace contextRef="#ctx0" brushRef="#br0" timeOffset="500">576 229 12287,'9'-24'0,"4"2"0,-4 7 0,6 0 0,0-1 0,0 6 0,1 0 0,-1 0 0,0 2 0,5 1 0,1 7 0,-3 0 0,-1 0 0,0 0 0,2 0 0,1 0 0,-2 0 0,-1 2 0,-1 3 0,-1 5 0,0 2 0,-2-1 0,-2 0 0,0-1 0,-6 5 0,1-7 0,-6-1 0,-7-7 0,-3 0 0,1 0 0,-1 0 0,0 0 0,-5 0 0,0 0 0,-1 0 0,1 0 0,2 2 0,1 1 0,2 2 0,1 7 0,-3-3 0,4 1 0,1 0 0,-3-5 0,3 5 0,-1 2 0,4 1 0,-2 3 0,-1-1 0,-2 0 0,-6 0 0</inkml:trace>
  <inkml:trace contextRef="#ctx0" brushRef="#br0" timeOffset="683">592 244 12287,'-9'-9'0,"1"-2"0,3 6 0,3-7 0,4 5 0,11-3 0,6 5 0,3 5 0,-4 3 0,4 2 0,2-1 0,-5 4 0,9 1 0,-4 6 0</inkml:trace>
  <inkml:trace contextRef="#ctx0" brushRef="#br0" timeOffset="1133">987 77 12287,'0'-16'0,"0"1"0,-2 2 0,-1 1 0,-2 2 0,0 8 0,3 2 0,-3 9 0,3 4 0,-3 4 0,4 2 0,1 1 0,0 5 0,0-3 0,0 0 0,0 0 0,0 5 0,0-3 0,0 1 0,0 0 0,0-1 0,0 1 0,0-4 0,0-4 0,-2 3 0,-2 0 0,-1-1 0,2-2 0,0-4 0,-2-3 0,-4 2 0,-4-9 0,3-4 0,1-1 0,6-8 0,-2-2 0,-7-1 0,2-3 0,-4 3 0,-1 3 0,0 3 0,0 7 0,-1 0 0,1 2 0,0 3 0,0 5 0,-1-2 0,1 2 0,0 2 0,0 2 0,0-1 0,-1-1 0,1-2 0,0-5 0,0 4 0,0-2 0,-1-4 0,1-1 0,0-2 0,0 0 0,0 0 0,-1-7 0,1-3 0,0-4 0,0-1 0,1 0 0,4 0 0,-10-7 0,3-2 0</inkml:trace>
  <inkml:trace contextRef="#ctx0" brushRef="#br0" timeOffset="1583">987 122 12287,'-15'-6'0,"6"-3"0,4-6 0,5 6 0,5 4 0,7 4 0,7 1 0,4 0 0,8-2 0,1-1 0,3-2 0,4-1 0,7 6 0,-1 0 0,1 0 0,-7 0 0,-4 0 0,-2 0 0,-3 7 0,0 2 0</inkml:trace>
  <inkml:trace contextRef="#ctx0" brushRef="#br0" timeOffset="2166">1185 122 12287,'-16'-5'0,"1"0"0,5-5 0,0 5 0,7 2 0,-2 8 0,3 3 0,2 7 0,2 0 0,3 1 0,-4-1 0,4 2 0,-1 1 0,1 3 0,-4-1 0,5-3 0,-5 1 0,-1 3 0,0 4 0,0-3 0,0 0 0,0 0 0,0-2 0,0-5 0,0 1 0,0-1 0,0 0 0,0-7 0,5-2 0,2-12 0,2-4 0,-6-3 0,4-2 0,-2-1 0,0 1 0,7 2 0,-4 1 0,2 2 0,0-2 0,-1 3 0,3-1 0,-2 0 0,2 2 0,-4-4 0,2 7 0,2 1 0,2-2 0,1 1 0,-5 0 0,0 5 0,-5 1 0,5 4 0,-6-1 0,1 6 0,-4 2 0,4-4 0,2 1 0,2-3 0,-4 4 0,3-3 0,-1 2 0,5-6 0,-4 4 0,7-7 0,-6 0 0,-2 0 0,-7 1 0,-2 3 0,-3 1 0,1 2 0,-6-4 0,0 4 0,2 1 0,-4-3 0,5 4 0,0-1 0,1 1 0,-5 1 0,6 5 0,2 0 0,-4 0 0,2 1 0,2-1 0,3-2 0,5-3 0,3 4 0,8-6 0</inkml:trace>
  <inkml:trace contextRef="#ctx0" brushRef="#br0" timeOffset="2466">1656 198 12287,'-5'-17'0,"-2"-1"0,-1-2 0,3-1 0,-4 6 0,2 0 0,2 0 0,7 8 0,3 7 0,-1 7 0,6 8 0,0 2 0,-2 3 0,4 4 0,-5 6 0,0-1 0,-1-4 0,5 7 0,-6-3 0,-2 0 0,-1-1 0,-2 5 0,0-8 0,0 2 0,0-2 0,0 2 0,0-6 0,0-3 0,0-1 0,0-2 0,0-6 0,0-3 0</inkml:trace>
  <inkml:trace contextRef="#ctx0" brushRef="#br0" timeOffset="2717">1352 137 12287,'-24'0'0,"-4"-6"0,11 4 0,-4-3 0,13 3 0,8 2 0,8 0 0,14 0 0,10 0 0,12 0 0,10 0 0,6 0 0,4 0 0,3-1 0,4-4 0,7 3 0,-7-5 0,0 2 0,-5 0 0,1 0 0,-13 5 0,-1 0 0,-8 7 0,8 1 0</inkml:trace>
  <inkml:trace contextRef="#ctx0" brushRef="#br0" timeOffset="3366">1930 381 12287,'-10'0'0,"-1"-2"0,0-3 0,4 3 0,0-3 0,7 10 0,0 4 0,0 6 0,0 0 0,0 0 0,0 1 0,0-1 0,0-5 0,0 0 0,-2-5 0,-3 5 0,2-6 0,-7 1 0,5-5 0,-4-5 0,3-5 0,-5 1 0,6-1 0,2-2 0,1-1 0,4-3 0,3 3 0,5 3 0,0-4 0,4 4 0,3-2 0,0 2 0,5-3 0,0 4 0,0 1 0,0 3 0,3-2 0,-3 2 0,0 1 0,0 3 0,3 1 0,-5 1 0,-1 5 0,-2 4 0,-4 3 0,-1 2 0,-3 1 0,-3-1 0,-1 0 0,-5 0 0,0 0 0,0 1 0,0-1 0,0 0 0,0 0 0,-5-5 0,-1-1 0,-3-2 0,4-2 0,-5-5 0,-2 0 0,4-7 0,-1-3 0,2-4 0,2-1 0,5-2 0,0-1 0,0-3 0,0-6 0,0 0 0,0-3 0,0-1 0,0-7 0,0 5 0,0-2 0,0-2 0,0 3 0,0 7 0,0 3 0,0 2 0,0 2 0,0 5 0,0 6 0,7 3 0,5 7 0,7 3 0,6 1 0,4 5 0,3-3 0,2-1 0,1 1 0,1-2 0,-6-3 0,2 1 0,4 2 0,-4 0 0,5 2 0,-7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29.7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0 107 12287,'7'9'0,"-5"4"0,3-3 0,-4 4 0,-1 3 0,0 1 0,0 3 0,0-3 0,5 4 0,1-2 0,-3 1 0,-1 1 0,-2-5 0,0 3 0,0-3 0,0-2 0,0 0 0,0 0 0,0 1 0</inkml:trace>
  <inkml:trace contextRef="#ctx0" brushRef="#br0" timeOffset="431">0 183 12287,'0'-15'0,"0"0"0,0 5 0,0 0 0,0-2 0,2 3 0,1-1 0,2-2 0,7 6 0,-2-1 0,4 0 0,6 5 0,0-3 0,-1 4 0,-2 1 0,3 0 0,0 0 0,-1 1 0,-2 4 0,5 4 0,0 6 0,-4 0 0,3-5 0,-13 1 0,1 0 0,-4 3 0,1 1 0,-1 0 0,-1 0 0,-9 1 0,-5-1 0,-4-2 0,-1-2 0,0 2 0,-2-4 0,-2 1 0,-1 0 0,-5-5 0,3 3 0,0-1 0,0-4 0,0-1 0,3-2 0,-1 0 0,0 0 0,4 0 0,8 0 0,1-2 0,9-1 0,3-2 0,5 2 0,4 1 0,3 2 0,1 0 0,2 0 0,1 5 0,-4 0 0,1 0 0,2 2 0,1 0 0,-4 4 0,1 0 0,2 0 0,1 1 0,-6 0 0,0-2 0,0 2 0,-5 0 0,1-2 0,6 4 0,6-6 0</inkml:trace>
  <inkml:trace contextRef="#ctx0" brushRef="#br0" timeOffset="864">502 290 12287,'0'-10'0,"0"-1"0,0 0 0,5 2 0,2 1 0,1 1 0,2-5 0,6 4 0,-8-1 0,-1 9 0,-7 10 0,-7 4 0,-1 1 0,-1 0 0,-3-5 0,6-1 0,-1-1 0,0 1 0,0 1 0,4 5 0,-2 0 0,0 1 0,5-1 0,0 0 0,2-2 0,3-2 0,3-5 0,7-6 0,0 0 0,1 0 0,4 0 0,0 0 0,-1-1 0,-2-4 0,-2 1 0,0-6 0,0-2 0,0-1 0,-6 3 0,-4-1 0,-3 0 0,-2-3 0,-2 1 0,-3 1 0,-7 2 0,-6-2 0,-1 3 0,-5 1 0,2 1 0,4 4 0,1 1 0,2 2 0,-1 0 0,1 0 0,7 14 0,1 3 0</inkml:trace>
  <inkml:trace contextRef="#ctx0" brushRef="#br0" timeOffset="1298">791 305 12287,'7'-9'0,"-6"1"0,4 3 0,-3-3 0,-2-1 0,2 2 0,1 9 0,2 3 0,0-2 0,-5 8 0,0 0 0,2 1 0,1 0 0,2-2 0,-1 2 0,-2-4 0,-1 3 0,4 0 0,-1 3 0,6-1 0,2-2 0,-4 0 0,2-5 0,2-3 0,2-1 0,1-2 0,0 0 0,0-2 0,0-1 0,-1-4 0,-4-2 0,4-1 0,-6-5 0,0 0 0,4 0 0,-7-1 0,-1 1 0,3 5 0,-2 0 0,-2 6 0,-8-1 0,2 4 0,-6 2 0,2 4 0,2-1 0,5 6 0,0 2 0,0 1 0,0 3 0,0-1 0,0 0 0,0 0 0,0 0 0,2-4 0,3-1 0,3 0 0,8 5 0</inkml:trace>
  <inkml:trace contextRef="#ctx0" brushRef="#br0" timeOffset="1566">1278 168 12287,'0'-24'0,"0"2"0,0 6 0,0-5 0,0 4 0,0-3 0,0 10 0,0 5 0,0 10 0,0 5 0,0 4 0,0 1 0,1 2 0,4 3 0,-3-1 0,3 6 0,-3 0 0,-2-1 0,1 8 0,3-5 0,1-2 0,-2-1 0,-1 1 0,0-3 0,1 0 0,2 0 0,2 4 0,-4-6 0,2-1 0,0-3 0,-5 0 0</inkml:trace>
  <inkml:trace contextRef="#ctx0" brushRef="#br0" timeOffset="1933">1186 305 12287,'-8'-7'0,"-6"5"0,13-4 0,-6 4 0,9-1 0,3-2 0,5 1 0,5 3 0,5 1 0,4 0 0,0 0 0,4 0 0,-2 0 0,1 0 0,-2 0 0,4 0 0,-6 0 0,1 0 0,-4 0 0,2 0 0,-1 0 0,-3 0 0,-1 0 0,-2 0 0,-6 0 0,-3 0 0,-6 1 0,0 4 0,0 5 0,0-1 0,0 1 0,0 2 0,0 1 0,-1 3 0,-4-1 0,3 0 0,-3 0 0,3 0 0,2 1 0,0-1 0,0 0 0</inkml:trace>
  <inkml:trace contextRef="#ctx0" brushRef="#br0" timeOffset="2281">1612 107 12287,'0'-15'0,"0"0"0,0 0 0,0-1 0,0 1 0,7 2 0,3 3 0,3 3 0,3 7 0,-6 0 0,-2 1 0,-1 5 0,-4 4 0,-1-2 0,-2 2 0,0 2 0,-2 2 0,-3 1 0,-1-5 0,-6-2 0,2-1 0,5 0 0,-6-2 0,1-3 0,2 3 0,3-10 0,5-4 0,5-6 0,3 0 0,7 0 0</inkml:trace>
  <inkml:trace contextRef="#ctx0" brushRef="#br0" timeOffset="3397">1734 305 12287,'0'-9'0,"0"-4"0,0 10 0,1-6 0,4 2 0,-1 2 0,6 5 0,2 0 0,1 0 0,-3 0 0,1 0 0,-1 2 0,-2 3 0,6-3 0,-6 5 0,1-1 0,2 3 0,-4 4 0,0-1 0,0-2 0,-2 0 0,-5 6 0,0-1 0,0-5 0,0 0 0,-2-2 0,-3 3 0,-5-6 0,1-4 0,-1-1 0,7-1 0,-2-4 0,3-6 0,2-2 0,0-2 0,0 0 0,2-1 0,1 1 0,2 0 0,7 1 0,-2 3 0,4 2 0,1 2 0,-5-3 0,0 5 0,2 2 0,2 1 0,1 2 0,0 0 0,0 0 0,0 0 0,-1 2 0,-2 1 0,-4 4 0,-1 1 0,3 3 0,-5 4 0,-1 0 0,-1-5 0,0 0 0,2 2 0,0 2 0,-3 1 0,3 0 0,-1-5 0,6 0 0,0-6 0,5 2 0,0 1 0,0-5 0,1 1 0,-1-4 0,0-5 0,0 0 0,0 1 0,1-4 0,-1 1 0,0-6 0,0 6 0,-1-7 0,-4-1 0,2 1 0,-5 0 0,1 0 0,-5 0 0,2-1 0,-3 1 0,-4 5 0,-3 2 0,-3-1 0,-1 1 0,-4 4 0,3-1 0,-4 3 0,-1 2 0,0 0 0,0 0 0,-2 0 0,-3 0 0,3 6 0,-4 0 0,4 1 0,2 0 0,2 5 0,1-4 0,3 2 0,3 0 0,-4-5 0,5 6 0,1 0 0,2-2 0,4-1 0,3-1 0,4 3 0,6-5 0,0-1 0,0-3 0,0-1 0,2 0 0,2 0 0,1 0 0,0 0 0,-4 0 0,-1-1 0,0-4 0,0 1 0,1-4 0,-1 1 0,0-3 0,0 5 0,-5 0 0,0 5 0,-6 1 0,1 4 0,-5 6 0,-5 2 0,3 2 0,-3 2 0,3 4 0,-4 2 0,4 8 0,-3-1 0,3 0 0,2 1 0,0 4 0,0 2 0,0 1 0,0-1 0,5 2 0,0-7 0,-1-5 0,-3-4 0,-1 3 0,0-6 0,0-1 0,0-2 0,-1-4 0,-4-3 0,-4 2 0,-6-7 0,0-2 0,-4-3 0,1-3 0,2-4 0,3-1 0,-11-4 0,6-7 0,-4-1 0,0 0 0,6 3 0,3-2 0,3-1 0,-4-7 0,6 2 0,-1-2 0,4 1 0,5-1 0,4 5 0,4-1 0,6-4 0,-1 5 0,13 0 0,1 3 0,1 4 0,3-9 0,-1 9 0,-1 0 0,-4 3 0,-3 0 0,-7 7 0,-1 0 0,-4-2 0,0 6 0,-10-4 0,-3 10 0,-19 3 0,-2 7 0</inkml:trace>
  <inkml:trace contextRef="#ctx0" brushRef="#br0" timeOffset="4363">2813 290 12287,'-15'-7'0,"7"4"0,3-8 0,5 6 0,5-3 0,5 1 0,3 4 0,9-1 0,5 1 0,4-2 0,-1 2 0,9-4 0,-10 2 0,-1 1 0,-1 3 0,-3 1 0,1 0 0,-4 0 0,-6 1 0,-5 4 0,-5 6 0,-8-3 0,-4 2 0,-3 0 0,-7-1 0,2 3 0,-7-6 0,2 3 0,-1 3 0,-4-4 0,3 2 0,0 0 0,0-1 0,-3 3 0,4-6 0,3 1 0,1 0 0,2 5 0,0-2 0,6 3 0,4 3 0,10-8 0,7-1 0,5-2 0,3 0 0,5 0 0,-3-3 0,0 1 0,0 2 0,0 0 0,-3-3 0,1 1 0,-1 2 0,-2 0 0,-2-5 0,0 2 0,0 3 0,-5-3 0,-1 5 0,-2-1 0,-1-4 0,-1 3 0,-5-3 0,0-2 0,-5-7 0,-6-1 0,2-3 0,2 1 0,-3 0 0,5-5 0,0 0 0,-2 0 0,6-1 0,-4-1 0,3-1 0,2-2 0,0-1 0,0 6 0,0 0 0,0 0 0,2 0 0,3 1 0,5 4 0,3 1 0,2 6 0,1-2 0,-1 2 0,5 1 0,2 2 0,0 2 0,0 3 0,-2-2 0,-3 7 0,0 2 0,-2 2 0,4 1 0,-9 0 0,2 0 0,-2 0 0,-2 1 0,-4-1 0,1 0 0,-2 0 0,-3 0 0,-5 1 0,-3-3 0,-7-3 0,-1-5 0,1-3 0,0-2 0,0 0 0,6-7 0,4-3 0,4-3 0,7-3 0,3 1 0</inkml:trace>
  <inkml:trace contextRef="#ctx0" brushRef="#br0" timeOffset="4897">3467 259 12287,'-8'0'0,"1"0"0,9 0 0,3 0 0,5-1 0,3-4 0,3 3 0,0-3 0,3 3 0,1 2 0,7-5 0,-3 0 0,1 2 0,1 1 0,-8 2 0,3 0 0,-5 0 0,0 0 0,-1 0 0,0 0 0,-6 2 0,-6 3 0,-6 5 0,-3-2 0,-7 1 0,-4-1 0,0 1 0,0 1 0,2 3 0,0-1 0,0-2 0,-1-1 0,1 2 0,0 0 0,0 0 0,0-4 0,-1 0 0,1 0 0,5-1 0,0 5 0,8-3 0,2-3 0,7-3 0,8 3 0,0-3 0,1-2 0,4 0 0,0 1 0,-1 3 0,-2 1 0,3 1 0,0-2 0,-1 1 0,-2-2 0,-2 4 0,0 0 0,0 1 0,-1-3 0,-2 4 0,-2-2 0,-7 4 0,4-9 0,-7-2 0,0-10 0,0-4 0,-5-1 0,0-2 0,1-1 0,3-3 0,1-1 0,0 4 0,0-2 0,0 1 0,-2 2 0,-1 2 0,-2 0 0,-7 0 0,3-1 0</inkml:trace>
  <inkml:trace contextRef="#ctx0" brushRef="#br0" timeOffset="5163">3498 624 12287,'1'-10'0,"4"0"0,-1 7 0,6-2 0,2 3 0,-4 4 0,2 1 0,2 2 0,0 2 0,0-4 0,-4 4 0,-1 1 0,3-3 0,-5 6 0,-1 0 0,-3 3 0,-1 1 0,-7 0 0,-3-1 0,-3-4 0,3-3 0,0-7 0,-2 0 0,3 0 0,-1-2 0,-2-3 0,6-4 0,0-6 0,-2 0 0,0 0 0</inkml:trace>
  <inkml:trace contextRef="#ctx0" brushRef="#br0" timeOffset="5480">3999 305 12287,'0'-15'0,"0"0"0,0-1 0,0 1 0,0 0 0,0 6 0,0 4 0,0 10 0,0-1 0,0 6 0,0 2 0,0 1 0,0 3 0,0-1 0,0 2 0,0 3 0,0-3 0,0 5 0,0-2 0,0 0 0,5 1 0,1-5 0,-3 3 0,-1 1 0,-2 1 0,0-5 0,0 3 0,0 1 0,5 7 0,0-1 0,0-4 0,-5-2 0,0-3 0,7-9 0,-6-1 0,6-7 0</inkml:trace>
  <inkml:trace contextRef="#ctx0" brushRef="#br0" timeOffset="5728">3847 275 12287,'-15'0'0,"0"0"0,6-7 0,4 5 0,10-3 0,6 3 0,2 2 0,9 0 0,3 0 0,6-1 0,4-4 0,-3 3 0,4-3 0,-4 3 0,-2 2 0,-1 0 0,-2 0 0,-3 0 0,-2 0 0,-2-7 0,-5-1 0</inkml:trace>
  <inkml:trace contextRef="#ctx0" brushRef="#br0" timeOffset="6812">4821 427 12287,'0'-9'0,"0"1"0,0 3 0,0 3 0,-2-10 0,-3 7 0,1 0 0,-6 5 0,0 0 0,-5 0 0,0 0 0,-1 0 0,0 0 0,-3 0 0,-3 0 0,-2 0 0,-1 5 0,-5 0 0,-1 0 0,1 2 0,-1-5 0,3 3 0,1-4 0,1-1 0,8 5 0,-4 1 0,1-3 0,1-1 0,5-2 0,5 0 0,1 1 0,-1 4 0,4-3 0,12 5 0,-2-7 0,6 0 0,-5 0 0,5 0 0,0-5 0,5 0 0,-1-2 0,-2 4 0,-2-3 0,-5 0 0,5 2 0,2-1 0,-4-5 0,2 5 0,1-7 0,4 2 0,-2 2 0,-1-1 0,-2 2 0,-5-3 0,5 5 0,-4-5 0,4 5 0,-7-2 0,4 4 0,0-2 0,-6 0 0,6 5 0,-7 0 0,-5 1 0,-2 3 0,-1 1 0,-2 7 0,-6-2 0,1 2 0,0-2 0,1-3 0,4-1 0,-3-2 0,3 4 0,-4-1 0,1 0 0,1-4 0,2 2 0,1 2 0,-3-4 0,2 2 0,7 0 0,-4-5 0,9 0 0,3 0 0,3 2 0,9 1 0,2 3 0,1-3 0,5 4 0,-3-1 0,0 3 0,0 3 0,5-4 0,-3 2 0,0 2 0,-4 2 0,2 6 0,0 0 0,-2-1 0,-3-2 0,8-2 0,-8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49.234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065E7"/>
      <inkml:brushProperty name="anchorY" value="-7.3831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101E7"/>
      <inkml:brushProperty name="anchorY" value="-7.39738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14E7"/>
      <inkml:brushProperty name="anchorY" value="-7.4117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184E7"/>
      <inkml:brushProperty name="anchorY" value="-7.42603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232E7"/>
      <inkml:brushProperty name="anchorY" value="-7.44022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283E7"/>
      <inkml:brushProperty name="anchorY" value="-7.45457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336E7"/>
      <inkml:brushProperty name="anchorY" value="-7.46867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396E7"/>
      <inkml:brushProperty name="anchorY" value="-7.48291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461E7"/>
      <inkml:brushProperty name="anchorY" value="-7.49731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529E7"/>
      <inkml:brushProperty name="anchorY" value="-7.51172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604E7"/>
      <inkml:brushProperty name="anchorY" value="-7.52612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681E7"/>
      <inkml:brushProperty name="anchorY" value="-7.54052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759E7"/>
      <inkml:brushProperty name="anchorY" value="-7.55454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841E7"/>
      <inkml:brushProperty name="anchorY" value="-7.56887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899E7"/>
      <inkml:brushProperty name="anchorY" value="-7.58081E6"/>
      <inkml:brushProperty name="scaleFactor" value="0.5"/>
    </inkml:brush>
  </inkml:definitions>
  <inkml:trace contextRef="#ctx0" brushRef="#br0">16 409 12287,'15'0'0,"0"0"0,0 0 0,0 0 0,1 0 0,-1 0 0,0 0 0,0 0 0,0 0 0,1 0 0,-1 0 0,0 0 0,0-5 0,-1-2 0,-4-1 0,2-2 0,-7-5 0,-2 1 0,-6 2 0,-4 4 0,-1 1 0,3 0 0,-6 4 0,0-2 0,-3 1 0,-1 1 0,0 0 0,-1-2 0,1 0 0,0 5 0,0 1 0,0 4 0,4-1 0,1 4 0,0 1 0,2-1 0,-4 2 0,5 5 0,0 1 0,1-1 0,-4 0 0,4 0 0,3 0 0,1 1 0,2-1 0,0 0 0,0 0 0,0 0 0,2 1 0,1-1 0,4 0 0,2 0 0,1-1 0,5-2 0,0-4 0,0-1 0,6-2 0,1-5 0,0 0 0,0 0 0,5 0 0,-4 0 0,3-2 0,-1-3 0,0-3 0,6-8 0</inkml:trace>
  <inkml:trace contextRef="#ctx0" brushRef="#br1" timeOffset="450">320 455 12287,'0'-9'0,"0"1"0,0 3 0,0 1 0,0-6 0,1 5 0,4-5 0,4 7 0,6-2 0,0 3 0,-5 7 0,1 2 0,0 0 0,3-1 0,-4 6 0,0-2 0,2 4 0,-5 1 0,0 0 0,-2 0 0,0 1 0,0-1 0,-5 0 0,0 0 0,-2-1 0,-3-4 0,2 2 0,-7-7 0,4 0 0,-4-5 0,7-2 0,-2-3 0,3-3 0,2-8 0,0 1 0,2 0 0,3 0 0,5 0 0,4-1 0,1 3 0,0 1 0,0 4 0,0 1 0,6-3 0,-1 5 0,-1 1 0,-3 3 0,5 1 0,-1 0 0,-1 0 0,-3 0 0,0 6 0,-3 5 0,-1 2 0,-2 2 0,-5-1 0,4-2 0,-3-2 0,-2 2 0,-3 1 0,1 2 0,3 0 0,-3 1 0,5-1 0</inkml:trace>
  <inkml:trace contextRef="#ctx0" brushRef="#br2" timeOffset="1167">943 592 12287,'-15'0'0,"7"0"0,2 0 0,12 0 0,2 0 0,7 0 0,0-5 0,1 0 0,-1 1 0,0-4 0,0-2 0,-1 1 0,-2-1 0,-2-2 0,-7-1 0,2-3 0,-3 1 0,-2 5 0,-2 0 0,-3-2 0,2 0 0,-7 2 0,-1 3 0,3 1 0,-6 4 0,4-3 0,-3 3 0,-2 2 0,4 0 0,1 0 0,-2 0 0,-1 0 0,-1 2 0,3 3 0,0 3 0,0 1 0,-1 4 0,0-2 0,4 2 0,1 2 0,-3 0 0,5 1 0,1-1 0,3 0 0,2-1 0,4-4 0,-1 2 0,6-6 0,2 1 0,1 0 0,2-2 0,1-5 0,-1 0 0,0 0 0,0 0 0,-1-2 0,-4-3 0,3 3 0,-4-4 0,1-1 0,0-3 0,-5-2 0,4-2 0,-3 1 0,-2-4 0,2-2 0,0 3 0,-3-3 0,-1-1 0,-1-7 0,3 1 0,1-2 0,-2-3 0,-1-4 0,-2-2 0,0-1 0,0 1 0,0-2 0,0 7 0,0 5 0,0 4 0,0 2 0,0 6 0,0 0 0,-2 6 0,-3 4 0,3 5 0,-3 5 0,4 6 0,1 2 0,0 2 0,0 2 0,0 3 0,0 2 0,0 7 0,0 0 0,0 3 0,0 2 0,1-4 0,3 1 0,1-1 0,0 5 0,-5 1 0,2-4 0,3-5 0,-4 5 0,6-5 0,-2-1 0,0-3 0,0-3 0,2 2 0,1 2 0</inkml:trace>
  <inkml:trace contextRef="#ctx0" brushRef="#br3" timeOffset="1400">1339 500 12287,'-9'0'0,"2"0"0,7 0 0,2 0 0,3 0 0,7 0 0,6 0 0,-1 0 0,5 0 0,-1 0 0,-1 0 0,5-5 0,-4 0 0,-3 2 0,-1 1 0,3 2 0,1 0 0,-3 0 0,6 0 0,-1 0 0</inkml:trace>
  <inkml:trace contextRef="#ctx0" brushRef="#br4" timeOffset="1717">1886 196 12287,'-2'-15'0,"-3"0"0,3 0 0,-3-1 0,4 6 0,1 0 0,-5 5 0,0-5 0,0 8 0,5 2 0,0 7 0,0 10 0,1 2 0,4 1 0,-1 5 0,4-3 0,1 2 0,-1 3 0,-5 2 0,2-1 0,-3-1 0,-2-1 0,5-1 0,0 4 0,-1-2 0,-3-2 0,-1-6 0,0 3 0,0-2 0,0 0 0,0 0 0,0-4 0,0 6 0,0 1 0</inkml:trace>
  <inkml:trace contextRef="#ctx0" brushRef="#br5" timeOffset="2248">1810 409 12287,'-9'-7'0,"3"6"0,7-6 0,6 7 0,8 0 0,1 0 0,4-2 0,-2-1 0,3-2 0,-3 0 0,6 5 0,0 0 0,-1 0 0,-4 0 0,1-2 0,-3-1 0,-2-2 0,0 0 0,1 5 0,-1 0 0,-7 1 0,-3 4 0,-3-1 0,-4 4 0,-1 1 0,-2-1 0,-5-3 0,5 5 0,0 0 0,-2-1 0,5 4 0,-5-2 0,1 2 0,4 2 0,-3 0 0,3 1 0,2-1 0,2-2 0,3-3 0,-2 2 0,7-5 0,2 0 0,2 0 0,1-2 0,2-5 0,2 0 0,1 0 0,5-2 0,-5-3 0,-1-4 0,-2 1 0,-7-6 0,-2 4 0,-1-3 0,-3-2 0,-3-1 0,-1 1 0,0 0 0,0 0 0,-6 0 0,-5-1 0,-2 3 0,-2 3 0,-6-2 0,1 5 0,2 0 0,1 1 0,1 1 0,1 5 0,0 0 0,0 0 0,6 13 0,3 4 0</inkml:trace>
  <inkml:trace contextRef="#ctx0" brushRef="#br6" timeOffset="2500">2479 531 12287,'15'0'0,"0"0"0,1 0 0,-1 0 0,0 0 0,0 0 0,2 0 0,3 0 0,-3 0 0,4 0 0,-5 0 0,0 0 0,-1 0 0,0 0 0,0 0 0,0 0 0</inkml:trace>
  <inkml:trace contextRef="#ctx0" brushRef="#br7" timeOffset="3287">3026 592 12287,'-15'0'0,"0"0"0,0 0 0,0 0 0,4 0 0,1 0 0,9 0 0,1 0 0,6 0 0,10 0 0,-1 0 0,5 0 0,0 0 0,-1 0 0,-2 0 0,-2 0 0,0 0 0,0 0 0,1 0 0,-6-2 0,0-1 0,2-2 0,1-1 0,1 5 0,-4-4 0,-2 3 0,-4-5 0,1 0 0,0 4 0,-7-5 0,-3 1 0,-3-3 0,-8 3 0,1 0 0,0 0 0,0-3 0,0 5 0,-1 2 0,1-4 0,0 2 0,0 2 0,0 1 0,-1 2 0,1 0 0,0 2 0,0 3 0,0 5 0,4-2 0,1 2 0,0 2 0,2 2 0,-4 1 0,7 0 0,1 0 0,3 1 0,1-1 0,1 0 0,4 0 0,6 0 0,9-1 0,4-4 0,-1-5 0,9 2 0,-3-2 0,1-2 0,4-1 0,-2-2 0,-6 0 0,9 0 0,-3 0 0</inkml:trace>
  <inkml:trace contextRef="#ctx0" brushRef="#br8" timeOffset="3753">3285 561 12287,'-9'-10'0,"4"0"0,4 0 0,2 1 0,4 4 0,4 4 0,6 2 0,0 4 0,-1-1 0,-2 4 0,-4 1 0,-1-1 0,5-3 0,-4 5 0,2 0 0,0-1 0,-5 3 0,4-6 0,-2 3 0,-4 3 0,-1-4 0,-1 1 0,3-1 0,1 1 0,0-4 0,-5 5 0,-2-7 0,-3 2 0,2-3 0,-7-2 0,6-7 0,-1-3 0,4-4 0,1-1 0,0 0 0,0 0 0,5 0 0,1 1 0,1 2 0,0 2 0,5 2 0,-2-4 0,3 3 0,3 3 0,-1-4 0,0 4 0,0 3 0,0 1 0,-4 2 0,-1 0 0,1 2 0,3 3 0,-4-1 0,-1 6 0,-3 2 0,-2 1 0,-1 2 0,0 0 0,3 1 0,-3-1 0,-1 0 0,-1 0 0,3 0 0,1 1 0,7-1 0,-4 0 0</inkml:trace>
  <inkml:trace contextRef="#ctx0" brushRef="#br9" timeOffset="4503">3893 637 12287,'-8'0'0,"-1"0"0,4 0 0,3 0 0,-3 0 0,10 0 0,6 0 0,-3 0 0,2 0 0,2 0 0,2-5 0,1 0 0,0 2 0,0-6 0,0-1 0,-1-3 0,-4-3 0,-5 1 0,2 0 0,-2 0 0,-2 0 0,-6-1 0,-4 1 0,-1 0 0,-2 0 0,-6 1 0,1 4 0,0 3 0,0 7 0,0 0 0,-1 7 0,1 3 0,0 4 0,0 1 0,0 0 0,1 0 0,2 1 0,2-1 0,2 0 0,-3 0 0,6 0 0,4 1 0,1-1 0,0 0 0,0 0 0,1-1 0,4-4 0,4-3 0,-1-1 0,11-4 0,-4 3 0,2-3 0,0-2 0,-2 0 0,0 0 0,1 0 0,-1 0 0,0-2 0,0-1 0,-1-4 0,-4-1 0,2-3 0,-6-4 0,1 0 0,0 0 0,3 0 0,-5-2 0,-2-2 0,-1-1 0,-2-7 0,2 2 0,1-4 0,2-2 0,0-4 0,-5-2 0,0-2 0,0-3 0,5-1 0,1 3 0,-3 4 0,-1 4 0,3 2 0,0-1 0,-2 15 0,-8 5 0,-3 8 0,-1 5 0,2 3 0,2 5 0,0 3 0,0 3 0,5 1 0,0 1 0,0 2 0,0 7 0,0-1 0,0 3 0,0 1 0,0 5 0,0 1 0,0-1 0,0 3 0,0-6 0,0 5 0,0-3 0,0-4 0,0 7 0,2-10 0,3-1 0,5-3 0,-1-3 0,1-4 0,1-3 0,3-3 0,-4 2 0,0-7 0,2-1 0,2-3 0,1-1 0,0-6 0,0-3 0</inkml:trace>
  <inkml:trace contextRef="#ctx0" brushRef="#br10" timeOffset="4955">4517 561 12287,'0'-8'0,"0"-6"0,6 13 0,-4-4 0,3 10 0,-3 5 0,-2-2 0,0 2 0,0 2 0,0 2 0,0 1 0,0 0 0,0 0 0,0-5 0,0 1 0,0-1 0,0 5 0</inkml:trace>
  <inkml:trace contextRef="#ctx0" brushRef="#br11" timeOffset="5153">4517 348 12287,'-7'-8'0,"5"-6"0,-3 4 0,3 4 0,2-1 0,7 7 0,2 7 0,6 1 0</inkml:trace>
  <inkml:trace contextRef="#ctx0" brushRef="#br12" timeOffset="5585">4669 516 12287,'0'-11'0,"0"1"0,1 7 0,4-2 0,-1 3 0,6 2 0,2 0 0,1 2 0,2 3 0,1 3 0,-3 8 0,-3-1 0,2 0 0,-7 0 0,-1 0 0,-3 1 0,-1-1 0,0 0 0,0 0 0,-1-6 0,-4-4 0,1-4 0,-6-1 0,7-1 0,-2-4 0,3-5 0,2-4 0,0-1 0,0 0 0,7-1 0,3 1 0,3 0 0,2 2 0,1 1 0,-1 3 0,0 2 0,0 2 0,1 5 0,-1 0 0,0 0 0,-2 2 0,-1 3 0,-2 5 0,2 4 0,0 1 0,0 0 0,-4 0 0,-1 1 0,5-1 0,-4 0 0</inkml:trace>
  <inkml:trace contextRef="#ctx0" brushRef="#br13" timeOffset="5952">5246 348 12287,'0'-30'0,"0"6"0,-1 4 0,-4 3 0,3 2 0,-5 1 0,2 3 0,0 0 0,-7 8 0,2-2 0,2 3 0,-2 2 0,4 2 0,-2 3 0,1 5 0,4 4 0,1 6 0,2 0 0,0-1 0,0-2 0,0 5 0,0 1 0,0 3 0,0-1 0,0-6 0,0 3 0,0 0 0,0 3 0,0-3 0,0 0 0,0-2 0,0 0 0,0 6 0,0-6 0,0-1 0,0-3 0,0 6 0,0 4 0,0-4 0,0-2 0,0-3 0,0-2 0,0-6 0,0-3 0,-1-6 0,-5 0 0,5-6 0,-6-3 0</inkml:trace>
  <inkml:trace contextRef="#ctx0" brushRef="#br14" timeOffset="6469">5064 546 12287,'-8'-7'0,"2"-3"0,0 2 0,1-2 0,1 6 0,9-1 0,5 3 0,4 2 0,1 0 0,0 0 0,1 0 0,-1 0 0,2 0 0,1 0 0,3 0 0,-1 0 0,-5 0 0,0 0 0,0 0 0,1 0 0,-1 0 0,0 0 0,0 0 0,0 0 0,1 0 0,-1 0 0,0-1 0,0-4 0,-5 3 0,1-3 0,-8 2 0,2-3 0,-5 5 0,-5-4 0,2 3 0,-8 2 0,0 0 0,2 5 0,1 2 0,-1 0 0,1-1 0,3 6 0,-4-2 0,3 4 0,-5 1 0,6 0 0,2 0 0,-4 1 0,2-1 0,2 0 0,1 0 0,4-1 0,3-4 0,-2-2 0,7-4 0,2 1 0,3 0 0,4-5 0,1 0 0,-1 0 0,-2-7 0,-2-1 0,-2-2 0,-2-1 0,0 1 0,-4-5 0,0 0 0,0 0 0,-2-1 0,-5 1 0,0 0 0,0 0 0,-7 0 0,-3-1 0,-4 3 0,-1 3 0,0 1 0,0 6 0,0-2 0,-1 0 0,1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2:57.420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0985E7"/>
      <inkml:brushProperty name="anchorY" value="-7.59498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03E7"/>
      <inkml:brushProperty name="anchorY" value="-7.60704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108E7"/>
      <inkml:brushProperty name="anchorY" value="-7.62161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158E7"/>
      <inkml:brushProperty name="anchorY" value="-7.63398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241E7"/>
      <inkml:brushProperty name="anchorY" value="-7.64874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328E7"/>
      <inkml:brushProperty name="anchorY" value="-7.66342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419E7"/>
      <inkml:brushProperty name="anchorY" value="-7.6784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511E7"/>
      <inkml:brushProperty name="anchorY" value="-7.69302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604E7"/>
      <inkml:brushProperty name="anchorY" value="-7.70801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699E7"/>
      <inkml:brushProperty name="anchorY" value="-7.72269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803E7"/>
      <inkml:brushProperty name="anchorY" value="-7.73765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1912E7"/>
      <inkml:brushProperty name="anchorY" value="-7.75253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023E7"/>
      <inkml:brushProperty name="anchorY" value="-7.76724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139E7"/>
      <inkml:brushProperty name="anchorY" value="-7.78219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258E7"/>
      <inkml:brushProperty name="anchorY" value="-7.79721E6"/>
      <inkml:brushProperty name="scaleFactor" value="0.5"/>
    </inkml:brush>
    <inkml:brush xml:id="br1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378E7"/>
      <inkml:brushProperty name="anchorY" value="-7.81189E6"/>
      <inkml:brushProperty name="scaleFactor" value="0.5"/>
    </inkml:brush>
    <inkml:brush xml:id="br1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509E7"/>
      <inkml:brushProperty name="anchorY" value="-7.82677E6"/>
      <inkml:brushProperty name="scaleFactor" value="0.5"/>
    </inkml:brush>
    <inkml:brush xml:id="br1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642E7"/>
      <inkml:brushProperty name="anchorY" value="-7.84163E6"/>
      <inkml:brushProperty name="scaleFactor" value="0.5"/>
    </inkml:brush>
    <inkml:brush xml:id="br1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787E7"/>
      <inkml:brushProperty name="anchorY" value="-7.85649E6"/>
      <inkml:brushProperty name="scaleFactor" value="0.5"/>
    </inkml:brush>
  </inkml:definitions>
  <inkml:trace contextRef="#ctx0" brushRef="#br0">319 303 12287,'0'-8'0,"-6"-6"0,4 13 0,-6-4 0,2 10 0,3 1 0,-5 6 0,1-2 0,-5 1 0,2 4 0,1-7 0,-1-3 0,7-3 0,-4-2 0,7-7 0,2-3 0,3-3 0,3-1 0,6 2 0,-2 4 0,-2 1 0,0-3 0,5 5 0,0 1 0,1 3 0,-1 4 0,-2 6 0,-3 6 0,2 5 0,-5 0 0,0 6 0,0 2 0,-2 3 0,-5-2 0,0-2 0,0-2 0,0-1 0,0 1 0,-2-5 0,-3-3 0,3-2 0,-5-1 0,1-4 0,4 3 0,-10-13 0,7 0 0,2-8 0,-4 0 0,0-3 0,-1 0 0,-2 2 0,-6 1 0,1 1 0,-2 2 0,-3 5 0,3 0 0,-3 0 0,3 0 0,2 0 0,0 0 0,-1 0 0,1 0 0,0 0 0,0 0 0,5 0 0,-1-2 0,0-3 0,-1 2 0,0-7 0,2-2 0,0-9 0,-4-2 0,4-1 0,-2 2 0,7 7 0,2 0 0,1 0 0,2-7 0,14 5 0,3-5 0</inkml:trace>
  <inkml:trace contextRef="#ctx0" brushRef="#br1" timeOffset="483">548 303 12287,'1'-8'0,"3"1"0,1 0 0,0 4 0,-4-5 0,4 1 0,4 2 0,6 5 0,0 0 0,1-5 0,-1 0 0,0 1 0,0 3 0,0 1 0,-1 1 0,-2 3 0,-2 1 0,-7 1 0,2 0 0,-3 4 0,-2 3 0,-2 2 0,-3 1 0,-3-1 0,-7 0 0,-1 0 0,1 0 0,0 1 0,0-1 0,0-2 0,-1-3 0,6 2 0,2-5 0,-1 0 0,1 0 0,3-1 0,-5-1 0,8-3 0,2 3 0,2-3 0,8-2 0,2 0 0,1 0 0,2 0 0,1 0 0,-1 0 0,-5 5 0,0 0 0,2 0 0,1 2 0,-3-6 0,-1 6 0,-1-2 0,1 0 0,-4 0 0,3-3 0,-1 3 0,5-3 0,-10 3 0,3-10 0,-4-4 0,-1-6 0,0-2 0,0-3 0,0 2 0,0-8 0,-1 1 0,-4 1 0,3-5 0,-12 6 0,6-8 0</inkml:trace>
  <inkml:trace contextRef="#ctx0" brushRef="#br2" timeOffset="682">578 638 12287,'-9'0'0,"3"0"0,4 0 0,-3 0 0,3 0 0,-4 0 0,6 0 0,0 0 0,0 0 0</inkml:trace>
  <inkml:trace contextRef="#ctx0" brushRef="#br3" timeOffset="1446">1247 243 12287,'0'-16'0,"0"1"0,0 5 0,0 0 0,-5 5 0,0-5 0,0 8 0,5 2 0,0 2 0,0 8 0,0 3 0,0 6 0,0-1 0,0 6 0,0 0 0,0-1 0,0-2 0,0 4 0,0 0 0,0-1 0,1 3 0,3-7 0,1-1 0,-2-2 0,-1-2 0,0 0 0,3 0 0,-4 1 0,4-1 0,2-8 0,-2-7 0,0-7 0,-5-8 0,0-1 0,0 1 0,0 0 0,2 2 0,3 2 0,-1-2 0,6 3 0,1-4 0,3 4 0,1 2 0,0 1 0,1 4 0,-6 1 0,0 2 0,2 0 0,1 0 0,-3 2 0,-1 3 0,-2 5 0,3 3 0,-5 2 0,-2 1 0,-6-1 0,-4 0 0,-1 0 0,-4 0 0,-2 1 0,-1-1 0,0-2 0,0-2 0,-1 0 0,1-6 0,0-1 0,0-3 0,5-1 0,0 0 0,-2 0 0,3-6 0,1-4 0,1-4 0,2-1 0,5 0 0,0-1 0,0-6 0,0-1 0</inkml:trace>
  <inkml:trace contextRef="#ctx0" brushRef="#br4" timeOffset="1865">1642 440 12287,'0'-15'0,"0"7"0,0-6 0,0 4 0,0 1 0,0-1 0,7 7 0,-5-4 0,5 9 0,-9 3 0,-2 5 0,-1 4 0,-1-4 0,2 0 0,-2 2 0,-3 1 0,6 2 0,-2 1 0,1-1 0,-1 0 0,3 0 0,-3 0 0,4 1 0,2-3 0,3-1 0,3-4 0,1-1 0,2-2 0,5-5 0,1 0 0,-1 0 0,5 0 0,0-1 0,-1-4 0,-2-4 0,-2-6 0,-2 0 0,-2-1 0,-3 6 0,-5 0 0,3-2 0,-3-1 0,-3-7 0,-5-1 0,-5 3 0,-4 1 0,-1 3 0,0 4 0,0 3 0,-1 7 0,1 0 0,5 2 0,0 3 0,0 4 0,-5 6 0</inkml:trace>
  <inkml:trace contextRef="#ctx0" brushRef="#br5" timeOffset="2145">2022 243 12287,'0'-22'0,"0"5"0,0-4 0,0 5 0,0 0 0,0 1 0,0 0 0,0 5 0,0 0 0,0 8 0,0 2 0,0 8 0,0 11 0,0 1 0,0 2 0,0-2 0,0 6 0,0 3 0,0 1 0,0 0 0,2 1 0,3-1 0,-3 6 0,3-1 0,-3-3 0,-2-5 0,0 5 0,0-5 0,0-1 0,0-3 0,0 3 0,0-6 0,0-1 0,0-2 0,0-9 0,0 5 0,0-4 0</inkml:trace>
  <inkml:trace contextRef="#ctx0" brushRef="#br6" timeOffset="2345">1916 379 12287,'-8'-8'0,"-6"1"0,12 0 0,-3 6 0,12-4 0,7 3 0,4 2 0,8 0 0,-5 0 0,3 0 0,3 0 0,0 0 0,-1 0 0,9 0 0,-3 0 0</inkml:trace>
  <inkml:trace contextRef="#ctx0" brushRef="#br7" timeOffset="2595">2281 182 12287,'-5'-15'0,"0"-1"0,-2 1 0,4 0 0,-2 0 0,0 6 0,5 4 0,1 9 0,4 1 0,-3 8 0,5 1 0,-2 6 0,0 4 0,2 1 0,-4 5 0,4 2 0,1 4 0,-4-2 0,1 5 0,-4-2 0,-1-3 0,0-1 0,0 1 0,0 2 0,0-3 0,0-6 0,0-3 0,0-2 0,0-2 0,-6 2 0,-3 2 0</inkml:trace>
  <inkml:trace contextRef="#ctx0" brushRef="#br8" timeOffset="3079">2190 410 12287,'-14'-2'0,"2"-1"0,2-2 0,7 0 0,3 5 0,10 0 0,5 0 0,6 0 0,4 0 0,-1 0 0,1 0 0,2 0 0,2 0 0,-4-2 0,0-1 0,1-3 0,-3 3 0,4 1 0,-6 2 0,-3 0 0,-3-1 0,-3-3 0,-2-1 0,-6 0 0,1 7 0,-10 3 0,1-2 0,-6 7 0,5 1 0,-3 4 0,-1 0 0,1 0 0,4 0 0,-2-1 0,1-2 0,0-2 0,-1 0 0,6 5 0,0 0 0,0 1 0,0-1 0,2 0 0,3 0 0,4-6 0,6-4 0,2-4 0,3-1 0,-1 0 0,4-1 0,1-4 0,0-5 0,-4-1 0,2-2 0,-4-4 0,-4 0 0,-7-1 0,1-1 0,-1-1 0,-4-6 0,-6 6 0,-4 2 0,-1 1 0,-8 3 0,-5 2 0,-1 4 0,-2 1 0,0 4 0,6 1 0,-3 2 0,4 0 0,4 2 0,1 3 0,4 5 0,1 3 0,-5 3 0,4-1 0</inkml:trace>
  <inkml:trace contextRef="#ctx0" brushRef="#br9" timeOffset="3695">2798 440 12287,'0'-15'0,"0"5"0,0 0 0,0 5 0,0-5 0,0 8 0,2 2 0,1 8 0,2 6 0,0-4 0,-5 0 0,0 2 0,0 1 0,0 3 0,0-1 0,0 0 0,5-5 0,0 0 0,-1 2 0,-3 2 0,-1-4 0,0 0 0,0 2 0,0-4 0,0 2 0,0-8 0,0-2 0,5-2 0,1-8 0,-3-2 0,-1-1 0,-1-2 0,3-1 0,1 1 0,-2 0 0,4 5 0,0 1 0,1 1 0,4 0 0,-4 3 0,2-4 0,2 2 0,2 2 0,1 5 0,-5 7 0,0 3 0,2 4 0,-5 1 0,0 0 0,-2 0 0,0 0 0,0 1 0,-5-1 0,0 0 0,0-5 0,0 0 0,0 2 0,0-5 0,0 0 0,0-19 0,0-3 0,0-2 0,0 0 0,0 2 0,2-1 0,3 1 0,5 0 0,-2 0 0,2 0 0,2-1 0,2 6 0,1 2 0,0 1 0,0 4 0,1 1 0,-1 2 0,0 0 0,-2 2 0,-2 3 0,0 3 0,-4 9 0,2 3 0,-6-1 0,4 5 0,-2-2 0,0-2 0,-2 2 0,4-5 0,-2 3 0,0-3 0,2-2 0,-4-1 0,7-4 0,1 3 0,4-4 0</inkml:trace>
  <inkml:trace contextRef="#ctx0" brushRef="#br10" timeOffset="4764">3452 501 12287,'0'-15'0,"0"0"0,0-1 0,0 1 0,0 0 0,0 8 0,0 7 0,0 9 0,0-1 0,0 2 0,0 2 0,0 2 0,5 1 0,0 0 0,-2 0 0,4 0 0,-2 1 0,-1-1 0,-3 0 0,1-1 0,3-4 0,-3-2 0,3-3 0,-4 4 0,-1-3 0,0-6 0,-5-6 0,0-10 0,2 1 0,1 0 0,2 0 0,0 0 0,2 1 0,1 2 0,4 2 0,2-2 0,-4 6 0,5-1 0,2 2 0,1 0 0,2 0 0,0 5 0,1 0 0,-1 0 0,0 0 0,0 0 0,1 0 0,-1 0 0,0 6 0,-2 5 0,-2 2 0,-5-3 0,-4 0 0,1 2 0,2 2 0,1 1 0,-6 0 0,0 0 0,0-5 0,-2-1 0,-2-1 0,-1 1 0,0-6 0,0 2 0,0-10 0,0-3 0,5-8 0,2 3 0,3 3 0,-2-10 0,7-1 0,1 1 0,2 0 0,-1 5 0,-2 4 0,0 0 0,5 6 0,1 1 0,-6 2 0,0 2 0,0 2 0,-2 3 0,6-1 0,-6 6 0,3 2 0,-1 1 0,-7 2 0,2 0 0,-3 1 0,-2-1 0,7 7 0,1 1 0</inkml:trace>
  <inkml:trace contextRef="#ctx0" brushRef="#br11" timeOffset="5097">4090 486 12287,'-6'-15'0,"4"5"0,-3-1 0,3 1 0,-4 2 0,4 3 0,-5 10 0,0 5 0,6 3 0,-6 3 0,2-1 0,0 0 0,0-5 0,5 0 0,0 2 0,0 2 0,0 1 0,1 0 0,4 0 0,2-5 0,5-1 0,-2-2 0,2-4 0,1-1 0,4-2 0,2 0 0,1 0 0,-1-2 0,-7-3 0,-2-5 0,2-4 0,-6-1 0,-1 0 0,-3 0 0,-2-1 0,0 1 0,-2 0 0,-3 0 0,-5 0 0,-3 1 0,-2 4 0,-1 5 0,1 3 0,0 2 0,0 0 0,-1 0 0</inkml:trace>
  <inkml:trace contextRef="#ctx0" brushRef="#br12" timeOffset="5514">4258 653 12287,'15'0'0,"0"0"0,0 0 0,-4 0 0,-3-2 0,0-1 0,1-2 0,-4 0 0,3 3 0,-1-3 0,3 2 0,-3-6 0,0 1 0,0-1 0,-1-1 0,-2-5 0,1 0 0,0 0 0,-5-1 0,0 1 0,0 0 0,-2 0 0,-1 0 0,-2-1 0,-7 6 0,2 0 0,-4-2 0,4 6 0,0 1 0,-2 3 0,4 2 0,-2 0 0,8 2 0,2 3 0,7-2 0,8 7 0,0 0 0,0-1 0,5 4 0,2-3 0,0 2 0,0-2 0,0 4 0,-3-4 0,1 2 0,-1-2 0,-4 3 0,-3-2 0,-2 2 0,-2 2 0,3 0 0,-6 1 0,-4-6 0,-1 0 0,-1-2 0,-4 3 0,-4 2 0,-6-4 0</inkml:trace>
  <inkml:trace contextRef="#ctx0" brushRef="#br13" timeOffset="5829">4790 288 12287,'0'-25'0,"0"-1"0,0-6 0,0 15 0,0-3 0,0 3 0,0 2 0,0 7 0,0 3 0,0 10 0,0 5 0,0 8 0,0 4 0,0 2 0,5 6 0,0 8 0,-2-1 0,-1 0 0,-2 3 0,0-2 0,0-1 0,0 0 0,0 2 0,0-5 0,0-4 0,0-1 0,0 3 0,0-8 0,0-1 0,0-3 0,2-3 0,3-1 0,-3-8 0,4 2 0,-6-10 0,0 2 0,0-12 0,0 0 0,0-6 0</inkml:trace>
  <inkml:trace contextRef="#ctx0" brushRef="#br14" timeOffset="6030">4729 471 12287,'-8'0'0,"-6"-5"0,4 0 0,3-7 0,1 10 0,6-12 0,1 13 0,4-4 0,10 3 0,9 2 0,7 0 0,-1 0 0,0-2 0,1-1 0,-2-2 0,-4 2 0,2 1 0,-5 2 0,2 0 0,-6 0 0,-3 0 0,-8 0 0</inkml:trace>
  <inkml:trace contextRef="#ctx0" brushRef="#br15" timeOffset="7061">5474 623 12287,'9'0'0,"-1"0"0,-3 0 0,-1-2 0,6-3 0,2-5 0,-4 1 0,0-2 0,1-5 0,-1-2 0,-3-9 0,4 1 0,-1-2 0,1-3 0,-6-6 0,2-3 0,-1-4 0,1-2 0,-4 2 0,4 2 0,-3 3 0,-2 2 0,0 6 0,0 8 0,0 1 0,-2 3 0,-3 9 0,-3 5 0,-7 10 0,5-2 0,-1 8 0,0 0 0,2 3 0,1 3 0,1 1 0,4 3 0,-4 4 0,2-3 0,1 2 0,3 3 0,1 1 0,0 3 0,0-1 0,0 1 0,0-1 0,1 2 0,4 2 0,6 1 0,-1-1 0,3-7 0,4-3 0,0-2 0,2-2 0,-1-5 0,4-1 0,2-4 0,-4-3 0,4-7 0,-2 0 0,-4 0 0,4-2 0,-2-3 0,-1-5 0,-2-4 0,-2-1 0,0 0 0,-1 0 0,-4-1 0,2 1 0,-5 0 0,-1-2 0,1-3 0,-2 3 0,-3-3 0,1 3 0,2 2 0,0-6 0,-5 1 0,0 1 0,-6 3 0,-4 0 0,-4 8 0,-1 3 0,0 3 0,-1 4 0,1 3 0,0 2 0,1 5 0,3-2 0,0 1 0,3 3 0,-4 0 0,4-3 0,1-1 0,-3 1 0,5 4 0,1 0 0,3 0 0,1 0 0,6-1 0,5-4 0,2-5 0,2-3 0,1-2 0,-1 0 0,0 0 0,0 0 0,0-2 0,1-1 0,-1-4 0,0-1 0,0-1 0,-1-3 0,-2 2 0,-2-2 0,-5 4 0,3-2 0,-1-2 0,-2 3 0,-5-1 0,0 7 0,0-2 0,0 10 0,-5 3 0,0 8 0,2-1 0,1 0 0,2 0 0,0 0 0,0 1 0,0-1 0,0 0 0,0 0 0,2 0 0,3 1 0,-2-3 0,5-1 0,1-4 0,-1-1 0,2 3 0,6-5 0,-1-1 0,0-3 0,0-1 0</inkml:trace>
  <inkml:trace contextRef="#ctx0" brushRef="#br16" timeOffset="7546">6219 395 12287,'7'-9'0,"-5"-4"0,6 6 0,-4-5 0,1 2 0,0 7 0,-4-4 0,4 7 0,-3 1 0,3 5 0,-3 4 0,-2-2 0,2 2 0,3 2 0,-2 0 0,6 0 0,-3-2 0,6-7 0,-2 2 0,4-3 0,-4-2 0,0 0 0,2 0 0,1 0 0,-2-2 0,-1-3 0,0-5 0,-2-3 0,4-3 0,-5 1 0,0 0 0,-1 0 0,4 0 0,-4-1 0,-3 1 0,-1 0 0,-2 0 0,-2 6 0,-3 4 0,3 12 0,-3 7 0,3 4 0,1 9 0,-3-2 0,-1 4 0,2 2 0,1-1 0,2 0 0,0 1 0,0-1 0,0 6 0,0-1 0,0-3 0,0-5 0,0 0 0,0-5 0,0 0 0,0 0 0,-1-1 0,-3-6 0,-1 0 0,-7-5 0,2 0 0,-3-6 0,-3-1 0,1-5 0,0-3 0,0-5 0,0 3 0,-1-1 0,1-4 0,0-1 0,1-3 0,4 1 0,5 0 0,-2 0 0,2-2 0,2-2 0,1-1 0,9-7 0,2 3 0</inkml:trace>
  <inkml:trace contextRef="#ctx0" brushRef="#br17" timeOffset="8579">6584 531 12287,'-6'-8'0,"4"0"0,-3 2 0,3 5 0,2-6 0,2 12 0,3 0 0,5 0 0,3 2 0,3-5 0,-1 3 0,0-4 0,0-1 0,0 0 0,1 0 0,-1 0 0,0 0 0,0 0 0,1 0 0,-1-1 0,0-4 0,-5 1 0,-1-6 0,-3-2 0,4-1 0,-5-2 0,-1-1 0,-4 1 0,-4 0 0,-2 0 0,-3 0 0,1 4 0,-4 3 0,2 1 0,0-3 0,-5 5 0,-1 2 0,1 1 0,5 2 0,0 0 0,-2 0 0,-1 0 0,-3 7 0,1 1 0,2 2 0,2 0 0,0 1 0,4 4 0,0 0 0,0 0 0,-3 6 0,5-1 0,2-2 0,1-1 0,2-2 0,0 2 0,2 0 0,3-2 0,5 4 0,9-11 0,3 3 0,1-1 0,1-7 0,3 2 0,-4-3 0,-1-2 0,4 0 0,-4 0 0,0 0 0,0 0 0,-2-2 0,-5-3 0,0-3 0,1-1 0,-3-4 0,-1 3 0,-2-4 0,-1-1 0,1 0 0,-5-1 0,-4 6 0,-1 0 0,0 0 0,0 2 0,0 8 0,0 10 0,0 3 0,0 2 0,0 1 0,0-1 0,0 0 0,0 0 0,0-5 0,0 1 0,0-10 0,0-1 0,0-1 0,0-10 0,2 0 0,3-3 0,-3-6 0,3-2 0,-3-2 0,-2-3 0,0 4 0,0-1 0,0 2 0,0 3 0,0-3 0,0 2 0,0 1 0,0 3 0,0 0 0,0 8 0,1 1 0,3 9 0,1 3 0,7 3 0,-2 8 0,3-6 0,2-2 0,1-1 0,-1-2 0,0-5 0,0 0 0,0 0 0,1 5 0,-1 0 0,0-1 0,0-3 0,1-1 0,-1 0 0,0 0 0,0-5 0,0 0 0,1 2 0,-6 1 0,0 2 0,-7-7 0,2 6 0,-10-5 0,-5 5 0,2 1 0,-3 1 0,0 5 0,-3 2 0,1 7 0,1 0 0,2 1 0,5-6 0,-4 2 0,2 3 0,4 3 0,1 3 0,2-6 0,0 0 0,0 0 0,0 0 0,2 1 0,3-1 0,4 0 0,7-1 0,5-4 0,-4 2 0,5-7 0,-2-2 0,0-1 0,5-2 0,-3 0 0,0-2 0,0-3 0,5-4 0,-3-6 0</inkml:trace>
  <inkml:trace contextRef="#ctx0" brushRef="#br18" timeOffset="8797">7542 121 12287,'-7'-15'0,"6"-1"0,-4 1 0,3 7 0,4 3 0,3 10 0,5 5 0,3 3 0,3 9 0,-1 4 0,0 3 0,0 1 0,0 7 0,-1 4 0,-2 1 0,-2-2 0,-7 9 0,1-3 0,-9 1 0,-11 1 0,-2 1 0,-11-2 0,-5-3 0,-3 0 0,-10-7 0,-9 0 0,-3 0 0,-2-5 0,0 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3:07.649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1.22904E7"/>
      <inkml:brushProperty name="anchorY" value="-7.86913E6"/>
      <inkml:brushProperty name="scaleFactor" value="0.5"/>
    </inkml:brush>
  </inkml:definitions>
  <inkml:trace contextRef="#ctx0" brushRef="#br0">46 107 12287,'-2'-10'0,"-3"0"0,4-1 0,-6-4 0,7 0 0,0 0 0,0 0 0,2 6 0,3 4 0,-4 3 0,11 4 0,-7 3 0,-1 5 0,-3 11 0,-1 6 0,-1 6 0,-4 8 0,-2 3 0,-5 3 0,4 2 0,1 2 0,-3 5 0,5-4 0,1 0 0,3 1 0,9 1 0,7-5 0,11-4 0,7-1 0,6 0 0,9-12 0,0-5 0,3-3 0,7 3 0,-4-3 0,7 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3:38.26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0 515 12287,'0'8'0,"0"0"0,0-2 0,2-5 0,3 4 0,-1-5 0,6-5 0,2-5 0,1-3 0,2-3 0,2-1 0,3-3 0,-1 2 0,6-8 0,2-1 0,2-2 0,7 4 0,-1 0 0,1-1 0,1 3 0,-4 1 0,6 7 0,-3-1 0,-7 1 0,1 5 0,-6 2 0,-1 1 0,-2 4 0,1 1 0,-2 2 0,-7 0 0,-6 2 0,-7 3 0,0-4 0,0 4 0,-2-8 0,-3-2 0,4-2 0,-6 2 0,0-5 0,4 1 0,-7-1 0,5 2 0,-4-4 0,2 2 0,1 7 0,0-3 0,5-2 0,-13 6 0,14-4 0,0 6 0,9 0 0,-1 1 0,2 3 0,2 2 0,2 3 0,-4-4 0,0 3 0,2 1 0,1-1 0,-3-3 0,1 5 0,0 2 0,-2-3 0,1 1 0,-7-5 0,2 5 0,-3 2 0,-4-4 0,-3 3 0,-3-3 0,-7 4 0,-1-4 0,1-1 0,0 5 0,0-2 0,0 3 0,-1 3 0</inkml:trace>
  <inkml:trace contextRef="#ctx0" brushRef="#br0" timeOffset="417">1126 43 12287,'-16'-8'0,"6"-4"0,0 7 0,-2 1 0,4 3 0,-2-1 0,-2-3 0,-2 3 0,-1-1 0,0 6 0,1 1 0,3 4 0,2 1 0,2-1 0,-3 2 0,4 5 0,-1 1 0,0-1 0,0 5 0,4 0 0,-2-1 0,1-2 0,3-2 0,1 0 0,0 0 0,0 1 0,7-6 0,3-2 0,3-1 0,2-4 0,7 4 0,4-2 0,2-1 0,3-3 0,-1-1 0,1 0 0,-1-6 0,0-3 0</inkml:trace>
  <inkml:trace contextRef="#ctx0" brushRef="#br0" timeOffset="750">1384 89 12287,'-2'-10'0,"-3"0"0,2 4 0,-7-4 0,5 7 0,-5-2 0,5 3 0,-6 2 0,6 5 0,-3 2 0,1 1 0,4 4 0,-4 2 0,0 1 0,-1 0 0,4 0 0,-2 1 0,1-1 0,0 0 0,-1 0 0,6 0 0,0 1 0,0-1 0,0-5 0,2 0 0,3 0 0,5-1 0,-1-3 0,3-4 0,3 2 0,3 1 0,4 0 0,-3-7 0,1-1 0,-1-2 0,-2-6 0,-2 5 0,0-3 0,0-3 0,-4-1 0,-3-2 0,-1-1 0,-4 1 0,-1-5 0,-2 0 0,-2 1 0,-3 2 0,2 2 0,-7 1 0,-2 4 0,-2 5 0,-1 4 0,-7 1 0,-2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3:40.4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0 359 12287,'2'-10'0,"3"0"0,3 1 0,7-1 0,1 5 0,-6 3 0,0 2 0,2 0 0,1 0 0,2 0 0,1 2 0,-1 1 0,0 3 0,-5 5 0,0-2 0,1 1 0,-3 0 0,-1 0 0,-7 5 0,0 1 0,0-1 0,0 0 0,0 0 0,0 0 0,-7-1 0,-3-4 0,1-3 0,-1-7 0,7-7 0,-2-3 0,3-4 0,2-1 0,0 0 0,7 0 0,1 0 0,1-1 0,4 6 0,-3 0 0,4 0 0,1 2 0,0-1 0,2 6 0,2-2 0,1 1 0,0 3 0,-4 1 0,-1 0 0,0 0 0,0 0 0,-1 1 0,-4 4 0,2 4 0,-7 6 0,-2 0 0,-1 0 0,-2 1 0,0-1 0,0 0 0,0 0 0,0 0 0,-5-4 0,-2-3 0,-1-1 0,2-2 0,-4-5 0,7-2 0,-2-3 0,3-5 0,2 2 0,0-3 0,2 0 0,3-3 0,-2 4 0,7 0 0,2-2 0,2-2 0,1 1 0,0 1 0,0 4 0,1 1 0,-1 0 0,2 4 0,1-2 0,3 1 0,-1 3 0,-5 2 0,0 3 0,0 1 0,-1 7 0,-2-2 0,-4 3 0,-1 2 0,3 1 0,-3-1 0,0 0 0,-1 0 0,0 0 0,-5 1 0,4-1 0,-3 0 0,5 0 0</inkml:trace>
  <inkml:trace contextRef="#ctx0" brushRef="#br0" timeOffset="632">745 405 12287,'0'-16'0,"0"8"0,0-6 0,7 6 0,1 0 0,8 3 0,-1 3 0,-5 2 0,0 0 0,0 2 0,-1 3 0,4-2 0,-4 7 0,-1 2 0,-1-4 0,-6 3 0,5 0 0,-5 3 0,4 1 0,-3 0 0,-2 0 0,0 1 0,-2-8 0,-1-1 0,-2 0 0,0-7 0,5 0 0,0-2 0,0-8 0,0 0 0,0-6 0,0 1 0,1 5 0,5 2 0,2-1 0,0 1 0,4 3 0,-5-4 0,1 3 0,4 2 0,2 2 0,1 1 0,0-4 0,0 3 0,1-1 0,-1 4 0,0 4 0,0 7 0,0-2 0,-6 4 0,-2 1 0,-1 0 0,-4 0 0,3 1 0,-5-3 0,-5-3 0,3-3 0,-4-9 0,6-3 0,0-5 0,0 2 0,0-2 0,1-2 0,4-2 0,4-1 0,6 0 0,0 0 0,0 5 0,2 1 0,2 1 0,1-1 0,1 6 0,-6-2 0,0 3 0,0 2 0,0 2 0,1 3 0,-3 5 0,-3 3 0,-1 1 0,-6-1 0,2 1 0,-2 3 0,4 1 0,-2-2 0,0-1 0,-5 0 0</inkml:trace>
  <inkml:trace contextRef="#ctx0" brushRef="#br0" timeOffset="1067">1414 435 12287,'0'-15'0,"0"0"0,0-1 0,0 1 0,7 0 0,-5 7 0,4 3 0,-4 8 0,1 4 0,3 1 0,-1-3 0,-5 5 0,0 2 0,0 2 0,1-4 0,3 0 0,1 2 0,0 1 0,-3 2 0,3 1 0,-4-6 0,6-2 0,0-1 0,1 3 0,7-5 0,1 0 0,-1-5 0,0 0 0,0-6 0,0-5 0,1 0 0,-1 0 0,-2-2 0,-1 3 0,-2-4 0,2-1 0,-3 0 0,-1 0 0,-1-1 0,3 1 0,-5 0 0,0 7 0,-5 3 0,-2 10 0,-1 5 0,-2 3 0,0 2 0,5 1 0,0-1 0,0 0 0,0 0 0,0 0 0,0 1 0,0-1 0,2 0 0,3 0 0,3 0 0,7 1 0</inkml:trace>
  <inkml:trace contextRef="#ctx0" brushRef="#br0" timeOffset="1982">1901 405 12287,'7'-9'0,"-1"-4"0,4 3 0,4 3 0,-4 0 0,4 0 0,1 6 0,0-4 0,0 3 0,-5 2 0,1 2 0,0 3 0,-4-2 0,0 7 0,-2 2 0,0 1 0,0 3 0,-3-1 0,3 0 0,-3 0 0,3 0 0,-4 1 0,-1-1 0,0 0 0,0-6 0,-1-3 0,-4-6 0,1-1 0,-4-4 0,1-6 0,2-2 0,5-2 0,0-1 0,5 1 0,2 2 0,1 1 0,4 2 0,-4 1 0,3-2 0,0 2 0,3 2 0,1-3 0,0 5 0,1 2 0,-1 1 0,0 4 0,0 3 0,-1 3 0,-3 7 0,0 1 0,-8-1 0,4 0 0,-2 0 0,0 0 0,5 1 0,-3-3 0,1-3 0,-3 2 0,5-5 0,2 1 0,2-4 0,1 1 0,0-4 0,0-1 0,1 0 0,-1-1 0,0-4 0,0-4 0,0-6 0,1 0 0,-1-7 0,0-2 0,0 1 0,-6 1 0,-4 6 0,-4 1 0,-1 0 0,-1 7 0,-4 3 0,1 8 0,-4 4 0,1 1 0,4 4 0,-1 1 0,1 3 0,-2-1 0,2 0 0,1 0 0,2 0 0,0 1 0,0-1 0,0 0 0,2-1 0,1-3 0,2 0 0,2-1 0,-2 5 0,3 0 0,7 0 0</inkml:trace>
  <inkml:trace contextRef="#ctx0" brushRef="#br0" timeOffset="2164">2570 116 12287,'-2'-17'0,"-3"-3"0,3 9 0,-4 0 0,6 16 0,0 5 0,0 10 0,0 4 0</inkml:trace>
  <inkml:trace contextRef="#ctx0" brushRef="#br0" timeOffset="2916">2889 344 12287,'0'-15'0,"0"-1"0,0 1 0,0 5 0,0 0 0,0-2 0,0-1 0,0-3 0,-2 3 0,-3 3 0,2 3 0,-7 7 0,-2 0 0,-1 7 0,-3 3 0,1 3 0,0 3 0,0-1 0,0 0 0,-1 2 0,1 3 0,2-3 0,1 3 0,3-3 0,3-2 0,1 1 0,5-1 0,0 0 0,0 0 0,6-1 0,4-2 0,4-4 0,1-1 0,5 3 0,1-5 0,-1-2 0,2-1 0,-4-2 0,6 0 0,0 0 0,-1 0 0,-2 0 0,2 0 0,1-2 0,0-3 0,-6 2 0,4-5 0,-1-1 0,-1 1 0,0-1 0,-5-3 0,0 4 0,1 1 0,-1-5 0,0 2 0,-5-2 0,-1 1 0,-3 0 0,0 1 0,-6-5 0,-6 5 0,0 1 0,-3 3 0,-1 1 0,-5 5 0,0 0 0,-1 0 0,1 0 0,0 0 0,0 0 0,0 0 0,-1 0 0,1 5 0,0 1 0,0 3 0,0 1 0,1 5 0,4 0 0,2-4 0,4-1 0,-1 2 0,0 1 0,7 1 0,3-4 0,-2 2 0,7-7 0,2-2 0,2-1 0,1-2 0,0 0 0,0 0 0,0 0 0,1 0 0,-1-2 0,0-1 0,0-2 0,0-6 0,-1 5 0,-2-3 0,-2-3 0,-5 4 0,3-2 0,-1-2 0,3 4 0,-5-3 0,1 8 0,-8-4 0,-3 7 0,3 7 0,-3 3 0,3 4 0,2-4 0,0 0 0,0 2 0,0 1 0,2 2 0,3 1 0,4-6 0,6-2 0,0-1 0,0-4 0,2-1 0,2-2 0,1 0 0,0 7 0,-5 1 0</inkml:trace>
  <inkml:trace contextRef="#ctx0" brushRef="#br0" timeOffset="3165">3467 116 12287,'0'-22'0,"0"0"0,0-4 0,0 4 0,0 7 0,0 7 0,0 8 0,0 10 0,0 5 0,0 5 0,0 4 0,0 7 0,0 1 0,0 3 0,0-1 0,0 5 0,0-2 0,0-3 0,0 3 0,0 0 0,0-1 0,0-4 0,0 0 0,0-10 0,-2 0 0,-3 0 0,4 3 0,-5-5 0,-2 1 0,0-6 0</inkml:trace>
  <inkml:trace contextRef="#ctx0" brushRef="#br0" timeOffset="3482">3345 374 12287,'0'-8'0,"0"-1"0,0 4 0,2 4 0,3-4 0,5 3 0,9 2 0,3 0 0,1 0 0,4 0 0,2 0 0,2 0 0,-1-2 0,0-3 0,-1 3 0,-2-3 0,-3 4 0,-2 1 0,-2 0 0,-5 0 0,1 0 0,-3 1 0,-3 4 0,-3-1 0,-7 6 0,0 2 0,0 1 0,0 2 0,0 1 0,0-1 0,0 0 0,0 0 0,0 0 0,0 1 0,0-1 0,0 0 0,0 0 0,0 0 0,0 1 0,0-1 0,0 0 0</inkml:trace>
  <inkml:trace contextRef="#ctx0" brushRef="#br0" timeOffset="3647">3756 192 12287,'0'-24'0,"0"2"0,0 7 0,0 0 0,2 6 0,3 4 0,3 10 0,7 4 0</inkml:trace>
  <inkml:trace contextRef="#ctx0" brushRef="#br0" timeOffset="4015">4014 359 12287,'0'-15'0,"-1"0"0,-4-1 0,1 8 0,-6 3 0,0 5 0,-5 5 0,1 3 0,2 8 0,4-1 0,1 0 0,-3 0 0,5 0 0,2 1 0,1-1 0,-3 0 0,0 0 0,1 0 0,3 1 0,2-3 0,3-1 0,3-4 0,1-1 0,4 3 0,6-5 0,3-1 0,-1-3 0,-5-1 0,0 0 0,1 0 0,-1-1 0,0-4 0,0-5 0,-1-4 0,-4-1 0,-5 0 0,-3-1 0,-4 1 0,-3 0 0,-5 0 0,-4 0 0,-1 5 0,0 1 0,0 2 0,-1 4 0,1 1 0,0 2 0,0 0 0</inkml:trace>
  <inkml:trace contextRef="#ctx0" brushRef="#br0" timeOffset="4432">4136 405 12287,'2'-10'0,"3"-1"0,-2 6 0,7-3 0,2 1 0,-3 2 0,1 5 0,2 0 0,-4 0 0,2 2 0,2 3 0,-4 2 0,1 4 0,-1 0 0,1 0 0,-6 3 0,4-1 0,-2-1 0,0-2 0,0 0 0,-5 6 0,0-1 0,5 0 0,0 0 0,0-6 0,-6-3 0,-4-6 0,1-1 0,-4-4 0,1-5 0,2 1 0,5-1 0,0-2 0,0-1 0,5-3 0,2 1 0,1 2 0,4 3 0,2-4 0,1 6 0,2-2 0,3-1 0,-1 8 0,4-4 0,1 2 0,-1 0 0,1 2 0,3 6 0,-3 4 0,-2 1 0,-2 2 0,-5 6 0,0 1 0,1 3 0,-8-3 0,-3 5 0,-3 0 0,-2 1 0,0 8 0</inkml:trace>
  <inkml:trace contextRef="#ctx0" brushRef="#br0" timeOffset="5132">5079 526 12287,'-9'-8'0,"3"1"0,-1 7 0,5 0 0,9 0 0,3-2 0,10-1 0,-3-2 0,-7-5 0,1 3 0,0-1 0,1-3 0,0-4 0,-2 0 0,-6 0 0,2 0 0,-1-1 0,0 1 0,0 5 0,-5 0 0,0-2 0,-1-1 0,-4-3 0,-4 6 0,-6 0 0,0 7 0,0-2 0,1 10 0,4 5 0,5-2 0,10 2 0,5 1 0,4-3 0,6 6 0,2-4 0,2 2 0,3-2 0,1 3 0,3-3 0,-3 2 0,-2-2 0,-4 4 0,-7-4 0,0 2 0,0-2 0,-6 3 0,-4-2 0,-3 2 0,-4 2 0,-3 0 0,-4 1 0,-6-1 0,0 0 0</inkml:trace>
  <inkml:trace contextRef="#ctx0" brushRef="#br0" timeOffset="5797">5581 465 12287,'-16'-6'0,"8"4"0,0-5 0,2 7 0,6 0 0,0 0 0,7 0 0,10 0 0,2 0 0,1 0 0,2-1 0,-3-3 0,1-1 0,-2 2 0,-1 1 0,-2 2 0,-1-2 0,-4-3 0,4 2 0,-6-7 0,1-2 0,-1 4 0,-5-3 0,2 0 0,-1-3 0,-9-1 0,-4 1 0,-4 2 0,1 4 0,2 1 0,0 2 0,-6 5 0,1 0 0,0 0 0,0 0 0,0 2 0,-1 1 0,1 2 0,0 7 0,0-2 0,0 4 0,-1 1 0,1 2 0,2 2 0,3 1 0,5-2 0,3 4 0,2-1 0,0-3 0,0-1 0,7-2 0,3-1 0,5-2 0,5-2 0,-1-7 0,6 2 0,2-3 0,2-2 0,0 0 0,-2 0 0,-2 0 0,2 0 0,0-7 0,0-3 0,-3-4 0,-2-1 0,3 0 0,-6-2 0,-4-1 0,-3-3 0,-4 1 0,2 3 0,-5-1 0,-3-3 0,-2 6 0,-2 5 0,-3 0 0,-5 1 0,-2 1 0,0 5 0,2-3 0,0 1 0,-5 5 0,7 2 0,2 3 0,5-3 0,2 10 0,3-6 0,1 3 0,7-6 0,-4 11 0,9-6 0,3 1 0,-3 4 0,5-3 0,-2 2 0,1-2 0,4 4 0,-5-4 0,-1 2 0,-2-2 0,-2 3 0,-1-2 0,-3 2 0,0 2 0,-8-5 0,2 1 0,-3 0 0,-2 3 0,-5-4 0,-2 0 0,-2 0 0,-2-1 0,-1-1 0,2-3 0,-4-3 0,6 5 0</inkml:trace>
  <inkml:trace contextRef="#ctx0" brushRef="#br0" timeOffset="6281">6356 541 12287,'-10'0'0,"0"0"0,5 0 0,-5 0 0,5 0 0,-6 0 0,8 0 0,-2 0 0,8-1 0,2-4 0,7 3 0,-2-5 0,4 1 0,-1 2 0,-1-4 0,-3-1 0,-3 1 0,5-2 0,-6-6 0,-2 1 0,-1 0 0,-2 0 0,0 0 0,0-1 0,0 1 0,-7 0 0,-3 0 0,1 6 0,-1 4 0,5 4 0,-5 1 0,7 1 0,-2 4 0,3-1 0,4 4 0,1 1 0,2-1 0,12-3 0,-2 5 0,2 0 0,0-1 0,3 4 0,2-4 0,0 1 0,0 0 0,3 0 0,-4 4 0,-3-2 0,-1-2 0,-3 0 0,-4 5 0,-3 0 0,-1 0 0,-6 1 0,0-1 0,-8 0 0,-6-1 0,-1-3 0,0-2 0,0-2 0,0 3 0,-1-5 0,1 7 0,0-4 0</inkml:trace>
  <inkml:trace contextRef="#ctx0" brushRef="#br0" timeOffset="6514">6721 465 12287,'0'-10'0,"0"0"0,0 0 0,0 3 0,0 7 0,0 7 0,0 8 0,0 0 0,0 1 0,0-1 0,0 0 0,-2 0 0,-1 0 0,-2 1 0,0-1 0,5 0 0,0 0 0</inkml:trace>
  <inkml:trace contextRef="#ctx0" brushRef="#br0" timeOffset="6664">6812 253 12287,'-6'-24'0,"4"2"0,-7 12 0,4 0 0,4 6 0,-13 11 0,6 10 0</inkml:trace>
  <inkml:trace contextRef="#ctx0" brushRef="#br0" timeOffset="7014">7025 435 12287,'-7'-8'0,"6"-6"0,-8 7 0,4-3 0,4 3 0,-11 9 0,5 2 0,-1 1 0,2 6 0,-2 0 0,0 0 0,-1 0 0,4 2 0,-3-3 0,1 4 0,3 1 0,3 0 0,1 0 0,0 0 0,0 1 0,1-3 0,5-3 0,2 2 0,7-7 0,0-1 0,1-3 0,4-1 0,0 0 0,-1-1 0,-2-4 0,-2-2 0,-2-5 0,-1 2 0,-2-2 0,-6-2 0,1-1 0,-4 0 0,-1 0 0,-1 5 0,-4 0 0,-5-1 0,-4 3 0,-1 1 0,0 7 0,-1 0 0,1 0 0,0 0 0,0 0 0</inkml:trace>
  <inkml:trace contextRef="#ctx0" brushRef="#br0" timeOffset="7431">7223 465 12287,'8'-15'0,"4"5"0,-5 2 0,1 1 0,-3 2 0,6 5 0,-8 2 0,2 3 0,-3 5 0,3 3 0,0 2 0,-2 1 0,-1-1 0,-2-5 0,0 0 0,0 2 0,0 1 0,0 3 0,0-1 0,0 0 0,0 0 0,0-8 0,0-7 0,0-8 0,2-1 0,1-1 0,4-2 0,1-1 0,-3 3 0,4-1 0,-1 0 0,1-3 0,1 4 0,5 0 0,0-2 0,0 5 0,1 2 0,-1 3 0,0 2 0,0 0 0,0 2 0,1 3 0,-3-1 0,-1 6 0,-4 2 0,-1 1 0,3 2 0,-3 0 0,0 1 0,0-1 0,3 0 0,-4-1 0,3-3 0,3 0 0,1-1 0,9 5 0,2 0 0</inkml:trace>
  <inkml:trace contextRef="#ctx0" brushRef="#br0" timeOffset="8728">8150 465 12287,'0'-15'0,"2"5"0,3 0 0,-1 5 0,6-5 0,-5 6 0,3 1 0,-1 6 0,3 1 0,-5 6 0,0 0 0,2-1 0,-5 4 0,3-3 0,-4 4 0,-1 1 0,6 0 0,-1 0 0,-2 0 0,0-4 0,1-1 0,1 2 0,2-6 0,-2-1 0,-4-3 0,6-4 0,-7-3 0,2-3 0,3-1 0,-3-4 0,3 3 0,-2-2 0,2 2 0,2-4 0,5 4 0,-2-2 0,2 2 0,1-2 0,2 6 0,2-1 0,3 0 0,-3 2 0,4 5 0,-4 0 0,-2 0 0,5 0 0,0 0 0,-3 2 0,-5 3 0,0 3 0,-5 7 0,1 1 0,-5-1 0,3 0 0,-5 0 0,-2-5 0,-5-1 0,-4-2 0,2 3 0,-2-5 0,-2-2 0,3-1 0,-1-2 0,7-7 0,-2-3 0,5-4 0,5-1 0,5 0 0,4 2 0,1 1 0,0 2 0,0-2 0,0 5 0,1 0 0,-1 1 0,0 4 0,0-3 0,0 3 0,1 2 0,-3 2 0,-1 3 0,-2 3 0,2 1 0,-4 4 0,3-3 0,-1 4 0,-2 1 0,4-5 0,-5 0 0,1 2 0,2 2 0,5-1 0,1-3 0,-1-3 0,0-7 0,0 0 0,1 0 0,-1 0 0,2-2 0,3-3 0,-3-1 0,3-6 0,-3 2 0,-2-2 0,0-2 0,1-1 0,-1 0 0,-2 0 0,-3-1 0,-4 1 0,-5 0 0,-1 5 0,0 0 0,-1 0 0,-5 1 0,-2 1 0,-7 4 0,0-1 0,-1 0 0,1 5 0,0 0 0,0 2 0,0 3 0,-1 3 0,1 1 0,5 3 0,2-6 0,-1 3 0,1 3 0,3-4 0,-6 2 0,0 2 0,4 2 0,2 1 0,3-5 0,2 0 0,0 2 0,2-5 0,3-2 0,5-4 0,4-1 0,2 0 0,3 0 0,1 0 0,-1 0 0,3-1 0,-2-4 0,-1-4 0,-2 1 0,3-6 0,0 4 0,-1-3 0,-9 3 0,-3 1 0,-1 2 0,-4-4 0,3 11 0,-10 0 0,3 1 0,-3 9 0,4 2 0,1 2 0,0 1 0,0 0 0,0 0 0,0 0 0,0-6 0,6 4 0,5-2 0,2-5 0,2 8 0,0-6 0,1 1 0,-1-4 0,5-3 0,0-2 0,1 6 0,-6 3 0</inkml:trace>
  <inkml:trace contextRef="#ctx0" brushRef="#br0" timeOffset="10331">9291 481 12287,'0'-10'0,"0"-1"0,0 1 0,0-5 0,0 0 0,2 6 0,3 4 0,5 4 0,3 2 0,3 3 0,-1 1 0,0 5 0,0-3 0,-1 1 0,-4 4 0,2-4 0,-6 3 0,3 0 0,-6 3 0,4 1 0,0 0 0,-6 0 0,4 1 0,-5-8 0,-5-3 0,2-3 0,-7-2 0,6-7 0,-1-3 0,4-4 0,1-1 0,0 0 0,0 0 0,1 5 0,4 0 0,6-2 0,2-2 0,2 1 0,1 3 0,-1 5 0,0 3 0,0-3 0,0 0 0,1 1 0,-1 4 0,0 4 0,-1 2 0,-3 3 0,-1 3 0,-4 1 0,4 2 0,-7 1 0,2-1 0,-3 0 0,0-1 0,3-4 0,-4 3 0,4-3 0,-3-1 0,-2 1 0,7-7 0,3 2 0,-2-3 0,3-2 0,0 0 0,3 0 0,1 0 0,0-2 0,0-1 0,1-2 0,-1-5 0,0 3 0,0-1 0,1-4 0,-1 0 0,0 0 0,0 2 0,0-2 0,1 4 0,-3-2 0,-1-1 0,-4 1 0,-1 0 0,0 2 0,-4-4 0,2 2 0,0 5 0,-6-5 0,-4-2 0,-4 5 0,-6 2 0,0-2 0,0 2 0,-1 2 0,6 1 0,0 4 0,-2 3 0,-1 3 0,-2 7 0,-1 1 0,3-6 0,1 0 0,2 2 0,5 0 0,-4-1 0,3 0 0,2 0 0,2-2 0,4-1 0,3 1 0,5-3 0,4 1 0,1 0 0,2-4 0,3 2 0,-1 0 0,5-5 0,-1 0 0,-1 0 0,0 0 0,0-5 0,-3-1 0,1-1 0,-2 0 0,-2-5 0,-4 4 0,-2-1 0,-2-4 0,2 3 0,-5-4 0,-3 4 0,-2 0 0,0 7 0,-2-4 0,-3 7 0,-2 7 0,-4 3 0,1 3 0,6 2 0,-3 1 0,1-1 0,4-5 0,-3 0 0,3 2 0,4 1 0,1 3 0,2-1 0,7-7 0,-2-1 0,4-2 0,1 0 0,5 0 0,2-3 0,0 1 0,0 2 0,4 1 0,-5-6 0,1 0 0,0 0 0,4 0 0,-4 0 0,0-2 0,0-3 0,-2 1 0,-5-6 0,0 0 0,1 2 0,-3-6 0,-1 6 0,-4-2 0,1-1 0,-1 0 0,-3 2 0,5-1 0,-6 0 0,3-5 0,-7 5 0,0-1 0,-2 8 0,-3-2 0,3 3 0,-5 2 0,7 0 0,0 0 0,-6 0 0,4-1 0,-5-3 0,0-1 0,4 0 0,-7 5 0,0 0 0,-5 0 0,-1 2 0,1 1 0,0 2 0,5 2 0,1-2 0,3 5 0,-5-1 0,6 1 0,2 2 0,1-4 0,2 2 0,2-1 0,3 2 0,5 0 0,4-8 0,1 2 0,0-3 0,0-2 0,1 0 0,-1 0 0,0 0 0,0-5 0,0-2 0,1-2 0,-1 1 0,-2-4 0,-3 2 0,-1 5 0,-4-5 0,-3 6 0,3-1 0,-9 10 0,-2 6 0,-3 2 0,4 2 0,-3 2 0,1 2 0,3 1 0,-2 5 0,1-3 0,1 2 0,3 3 0,1 0 0,-2 0 0,-2-3 0,-1-2 0,0 3 0,5-3 0,0 0 0,0 0 0,0-2 0,0-5 0,0 1 0,0-6 0,0 0 0,0-8 0,-1-1 0,-4-6 0,-6-3 0,3-1 0,-4-4 0,-3-1 0,-4-3 0,-1-1 0,5 1 0,0-2 0,0-1 0,1-5 0,4 3 0,5 0 0,3 0 0,2-5 0,0 10 0,0-5 0</inkml:trace>
  <inkml:trace contextRef="#ctx0" brushRef="#br0" timeOffset="10763">10675 602 12287,'0'-8'0,"0"-1"0,0 4 0,0 4 0,1-6 0,4 7 0,6 0 0,2 0 0,2 0 0,0 0 0,1 0 0,-1 0 0,0 0 0,0 0 0,0 0 0,1 0 0,-1 0 0,0 0 0,-1-2 0,-3-1 0,0-2 0,-3-2 0,2 2 0,2-4 0,-7-6 0,0 5 0,-7 2 0,-3 1 0,-5 4 0,-3-4 0,-2 2 0,-1 1 0,1 3 0,0 1 0,0 0 0,-1 0 0,1 0 0,0 0 0,0 0 0,0 0 0,-1 0 0,3 1 0,1 3 0,2 3 0,-2 1 0,5 2 0,2 5 0,4 0 0,1 1 0,0 4 0,0 0 0,1-1 0,4-2 0,4-2 0,6 0 0,0-1 0,0-4 0,2 2 0,2-6 0,3 1 0,2 0 0,-1-2 0,4-5 0,-3 0 0,-2 0 0,3 0 0,-5 0 0,-1 0 0,-2-7 0,-2-1 0</inkml:trace>
  <inkml:trace contextRef="#ctx0" brushRef="#br0" timeOffset="11863">7785 785 12287,'-15'0'0,"0"0"0,0-7 0,5 5 0,0-3 0,8 4 0,2 1 0,8 0 0,6 0 0,3 0 0,3 0 0,5 0 0,4 0 0,2 0 0,-1 0 0,-1 0 0,-4 0 0,2 0 0,-7 1 0,-1 3 0,-2 1 0,-4 1 0,-3 0 0,-4-3 0,-13 7 0,-8 2 0,-2-4 0,-7 1 0,0-1 0,1 1 0,-1-1 0,-3 4 0,3-2 0,2 2 0,2-4 0,5 1 0,0-1 0,-1 1 0,3-4 0,3 5 0,5 0 0,10 4 0,5-4 0,9 2 0,3-7 0,-1-2 0,1-1 0,0 3 0,-3 2 0,1-1 0,-1 1 0,-2 0 0,-2-4 0,0 2 0,-1 2 0,-4-2 0,3-3 0,-11 5 0,3-7 0,-10 0 0,3-2 0,-3-3 0,4-5 0,1-4 0,-5-1 0,-1 0 0,3-1 0,1 1 0,2-2 0,0-1 0,0-2 0,0 1 0,0 2 0,0 2 0,0 0 0,2-1 0,1 1 0,4 2 0,2 3 0,-4-2 0,5 7 0,2 1 0,1 3 0,2 1 0,1 0 0,-1 0 0,0 0 0,0 6 0,0 4 0,-1 4 0,-4 1 0,4 0 0,-6 2 0,2 2 0,0 1 0,-6 0 0,1-4 0,-2-1 0,2 0 0,-3 0 0,3 0 0,-3 1 0,-9-3 0,-3-3 0,1-3 0,-1-7 0,5 0 0,-5 0 0,7-7 0,-2-3 0,3-3 0,2-3 0,0 1 0,0 0 0,0 0 0,7 0 0,3-1 0,3 3 0,2 3 0,7-10 0,2 3 0</inkml:trace>
  <inkml:trace contextRef="#ctx0" brushRef="#br0" timeOffset="12372">8379 815 12287,'-11'0'0,"1"0"0,5 0 0,-5 0 0,7 0 0,-2 0 0,10 0 0,5 0 0,3 0 0,8 0 0,1 0 0,1 0 0,4 0 0,0-5 0,0 0 0,-1 2 0,1 1 0,-4 2 0,1 0 0,-2 0 0,-3 0 0,-3 0 0,0 0 0,-1 0 0,-7 7 0,-3 3 0,-5-2 0,-5 1 0,-5-2 0,-3 4 0,-4-2 0,-2 1 0,-1 0 0,-2-1 0,3 2 0,-1 0 0,1 0 0,3-2 0,0-1 0,3 1 0,3-1 0,-2-3 0,7 5 0,0 0 0,6 4 0,5-4 0,2 2 0,7-7 0,0 0 0,1 2 0,0-5 0,3 4 0,1-1 0,-1 0 0,-2 2 0,-2-3 0,0 1 0,0-2 0,1 0 0,-1 1 0,0 1 0,-1 2 0,-3-4 0,0 2 0,-8 0 0,4-7 0,-7-3 0,0-5 0,0-8 0,0-4 0,0-2 0,0 4 0,-2-4 0,-1 0 0,-2 1 0,-1 4 0,5-1 0,-3 3 0,-1 2 0,-6 0 0,2-1 0</inkml:trace>
  <inkml:trace contextRef="#ctx0" brushRef="#br0" timeOffset="12644">8379 1195 12287,'0'-15'0,"0"7"0,1-4 0,4 7 0,4 0 0,8 5 0,1 0 0,2 0 0,1 0 0,-6 1 0,0 3 0,0 1 0,-1 2 0,-2-4 0,-4 4 0,-1 1 0,-2-3 0,-5 5 0,0 2 0,0-3 0,-2-1 0,-3 1 0,-5-1 0,-3-5 0,-3 2 0,1-3 0,0 3 0,0 0 0,0-1 0,4-8 0,1-2 0,-2-3 0,6-1 0,1-5 0,3 0 0,2-1 0,0 1 0,0 0 0,7 0 0,1 0 0</inkml:trace>
  <inkml:trace contextRef="#ctx0" brushRef="#br0" timeOffset="12962">8880 876 12287,'0'-15'0,"2"0"0,3-1 0,-3 1 0,3 0 0,-3 0 0,4 6 0,-4 4 0,3 10 0,-3 4 0,-2 8 0,0 1 0,0 3 0,0 6 0,0-2 0,0 4 0,0 1 0,0 0 0,0 1 0,0-1 0,0 1 0,0-3 0,0-1 0,0-3 0,0-2 0,0 3 0,0-4 0,1-3 0,4-1 0,-3-2 0,5-1 0,0-4 0,-4-3 0,7-7 0,-6-2 0,1-3 0,3-3 0,1-8 0</inkml:trace>
  <inkml:trace contextRef="#ctx0" brushRef="#br0" timeOffset="13144">8743 830 12287,'-15'0'0,"2"-1"0,3-4 0,3 3 0,15-5 0,8 7 0,9 0 0,9 0 0,4 0 0,8 0 0,0 0 0,-1 7 0,1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4:00.27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1048 12287,'-8'0'0,"-1"-5"0,4 0 0,3-1 0,-3 1 0,4 1 0,1-6 0,0-2 0,1 4 0,3-2 0,4-1 0,6 3 0,-2-6 0,10 4 0,-2-3 0,0-2 0,7-6 0,0 1 0,5 0 0,4-2 0,4 3 0,-3-4 0,2 1 0,4 3 0,-1 2 0,0 2 0,-3 0 0,-2 0 0,-3 6 0,-9 2 0,-5 2 0,-3 0 0,-7 0 0,1 5 0,-10 0 0,-1 0 0,-6 0 0,-8-2 0,2-1 0,2-2 0,0-7 0,-5 4 0,0-1 0,-1-3 0,3 6 0,3-3 0,-2 4 0,7-5 0,-7 7 0,10-4 0,-5 7 0,14 0 0,3 0 0,4 0 0,1 0 0,0 0 0,1 0 0,-1 0 0,-2 2 0,-1 1 0,-2 2 0,2-2 0,2 4 0,-1 0 0,-3 1 0,-1-3 0,-6 6 0,2 0 0,-2 1 0,-6 0 0,-4-2 0,-1 2 0,-4 2 0,-7 1 0,-1 0 0,2 0 0,1 0 0,2 1 0,-1-1 0,1 7 0,0 1 0</inkml:trace>
  <inkml:trace contextRef="#ctx0" brushRef="#br0" timeOffset="1281">1232 653 12287,'-15'0'0,"7"0"0,-6 0 0,13 0 0,1 0 0,8-2 0,2-1 0,0-2 0,0-2 0,6 4 0,-1-2 0,-2-2 0,-1 4 0,-3-4 0,-3-2 0,6-1 0,-2-5 0,-3 0 0,-2 0 0,-3-1 0,-2 1 0,-2 0 0,-3 0 0,-3 1 0,-8 3 0,1 2 0,0 2 0,0 2 0,0 4 0,-1-3 0,1-1 0,-5 0 0,0 5 0,1 0 0,2 0 0,2 5 0,0 2 0,0 1 0,-1 4 0,6 0 0,2 0 0,1-2 0,4 2 0,1 1 0,2 2 0,0 1 0,2-1 0,3 0 0,3 0 0,7-1 0,1-4 0,-1-5 0,0 2 0,2-2 0,1-2 0,3-1 0,1-2 0,-4-2 0,3-1 0,-3-2 0,-1-7 0,-2 2 0,0-4 0,1-1 0,-3 0 0,-1-2 0,-4-2 0,-1-1 0,0-2 0,-4 2 0,2-4 0,-1 1 0,-3-6 0,-1 4 0,0-4 0,0-2 0,0 1 0,0-2 0,0-2 0,0-1 0,0 1 0,0 7 0,0 3 0,0 2 0,0 2 0,0 5 0,0-1 0,0 8 0,0 3 0,-1 10 0,-3 5 0,-1 4 0,0 1 0,4 2 0,-3 1 0,-1 3 0,0 6 0,3-2 0,-1 4 0,-2 1 0,0-5 0,5 1 0,0-1 0,0-1 0,0 5 0,0-4 0,2 2 0,3-2 0,-2 7 0,7-5 0,2 0 0,1 2 0,3-7 0,-1 0 0,0-3 0,0-4 0,6 3 0,-1-9 0,0-1 0,0-3 0,1-3 0,-1-4 0,-5-3 0,0-5 0,6-2 0,-1 1 0,-2 0 0,-1 0 0,-1-3 0,-3-1 0,-1-2 0,-2-3 0,0 3 0,4-3 0,-4 3 0,-3 1 0,-7 1 0,0 0 0,0 7 0,-2-4 0,-3 7 0,-5 1 0,-4-2 0,-1 0 0,0 3 0,0 1 0,-6 4 0,1 1 0,1 4 0,3 2 0,0-4 0,1 3 0,2 1 0,1-1 0,2 4 0,1-4 0,-3 3 0,2 0 0,5 3 0,-3 1 0,1 0 0,2 0 0,7 1 0,3-1 0,-2-5 0,7-2 0,2-1 0,1-3 0,3-3 0,-1-1 0,0 0 0,0 0 0,1 0 0,-1-1 0,2-3 0,3-1 0,-8-5 0,3 3 0,-3-1 0,-4-4 0,4 4 0,-7-3 0,5 6 0,-5-5 0,0 7 0,-6-4 0,-3 9 0,-1 3 0,0-2 0,5 7 0,0 2 0,0 2 0,2-4 0,1 0 0,4 0 0,1-1 0,3 4 0,4-5 0,0 3 0,0-1 0,2-7 0,3 2 0,4 4 0,6-1 0</inkml:trace>
  <inkml:trace contextRef="#ctx0" brushRef="#br0" timeOffset="1548">2084 273 12287,'-9'-30'0,"3"11"0,6 4 0,0 1 0,0 6 0,0-2 0,0 8 0,0 2 0,0 7 0,0 8 0,0 0 0,0 0 0,1 6 0,3 1 0,1 0 0,-2 0 0,-1 5 0,-2-2 0,2 4 0,3 1 0,-4 0 0,4 1 0,-3-1 0,-2 1 0,0 2 0,0 1 0,0-3 0,0-3 0,0 3 0,0-11 0,0 7 0,0-3 0</inkml:trace>
  <inkml:trace contextRef="#ctx0" brushRef="#br0" timeOffset="1765">1993 425 12287,'-16'0'0,"1"0"0,0-7 0,8 4 0,7-6 0,9 3 0,9 1 0,4 5 0,4 0 0,6 0 0,-2 0 0,7-2 0,-1-1 0,-1-3 0,8 1 0,-5 5 0,8 0 0</inkml:trace>
  <inkml:trace contextRef="#ctx0" brushRef="#br0" timeOffset="2349">2358 607 12287,'-16'0'0,"8"0"0,0 2 0,2 3 0,5-3 0,-4 5 0,10-7 0,5 0 0,3 0 0,3 0 0,-1 0 0,0 0 0,0-2 0,0-1 0,1-4 0,-1-2 0,-5 4 0,0-5 0,2 0 0,1 2 0,-2-6 0,-3 4 0,-1-4 0,-4-1 0,1 0 0,-1 0 0,2 0 0,-2-1 0,-8 1 0,-5 0 0,-3 0 0,-3 6 0,3 3 0,1 1 0,2-1 0,0 1 0,-5 5 0,-1 0 0,1 0 0,0 2 0,0 1 0,0 4 0,-1 2 0,3 1 0,1 3 0,4-1 0,1-2 0,-3 0 0,5 6 0,0-1 0,-2 0 0,5 0 0,-3 0 0,3 1 0,2-1 0,2 0 0,3-1 0,5-4 0,4-4 0,1-6 0,0 0 0,0 0 0,6 0 0,1-1 0,0-3 0,0-1 0,3-6 0,-5 0 0,-1 0 0,-2 0 0,-4-2 0,-1 4 0,-4-1 0,-1 0 0,3 5 0,-5-5 0,-1 7 0,-9-2 0,3 5 0,-5 5 0,2 5 0,0 3 0,0 2 0,5 1 0,0-1 0,0 0 0,2 5 0,3 1 0,5-3 0,4-1 0,2-2 0,3 1 0,3-3 0,2-3 0,-4 2 0,4-7 0,-3-2 0,-2-1 0,5 5 0,-1 1 0</inkml:trace>
  <inkml:trace contextRef="#ctx0" brushRef="#br0" timeOffset="2915">3011 364 12287,'0'-15'0,"0"0"0,-5 0 0,0-1 0,-1 3 0,1 3 0,3 3 0,-5 14 0,7 3 0,-2 3 0,-3 3 0,4 4 0,-4 2 0,3 1 0,2 5 0,0-5 0,0 3 0,0-1 0,0-2 0,0 5 0,0-7 0,0 1 0,0 0 0,0 4 0,0-6 0,0-1 0,0-2 0,0-11 0,0-6 0,0-8 0,-2-12 0,-1-4 0,-2 0 0,0-10 0,3 2 0,-1-3 0,-2-2 0,-1-4 0,6 4 0,0-2 0,0-3 0,0 5 0,0 0 0,2 3 0,3 3 0,4-1 0,6 10 0,2 2 0,3 3 0,2 0 0,5 12 0,-2 2 0,2 1 0,7 2 0,2 2 0,-3 3 0,0 5 0,4 3 0,2 3 0,-1-1 0,-2 0 0,3 0 0,-14 1 0,4-1 0</inkml:trace>
  <inkml:trace contextRef="#ctx0" brushRef="#br0" timeOffset="3615">2935 364 12287,'-22'0'0,"6"0"0,-5 0 0,4 0 0,9 0 0,3 0 0,10 0 0,7 0 0,6 0 0,6 0 0,8-1 0,4-3 0,4-1 0,9 0 0,2 5 0,-2 0 0,-2 0 0,-3 0 0,-2 0 0,-5 0 0,-4 0 0,-6 0 0,-12 0 0,0 0 0,-10 5 0,-8 0 0,-12 0 0,-7 2 0,-4 0 0,-6 5 0,-2-4 0,-1-1 0,4 5 0,6-4 0,0 0 0,1-2 0,2 0 0,9 1 0,1 0 0,2 0 0,6 4 0,-1 0 0,5 2 0,5 1 0,5-4 0,9 2 0,1-6 0,1 1 0,0 0 0,-4 3 0,5-3 0,-1-1 0,-1 1 0,0 0 0,-5-4 0,1 2 0,-1-1 0,0-1 0,0 2 0,-6-3 0,-3 5 0,-7-9 0,-4-3 0,3-4 0,-3-6 0,2 0 0,-3 0 0,5-5 0,-4-1 0,3 3 0,2 1 0,0-5 0,0-2 0,0 1 0,2 1 0,1 6 0,2 1 0,7 5 0,-2 2 0,4 1 0,1 3 0,0 3 0,0 1 0,0 0 0,1 0 0,-1 1 0,0 5 0,0 4 0,0 3 0,1 2 0,-1 2 0,0 4 0,-1-5 0,-4 5 0,-5-4 0,-3-2 0,3 0 0,-2-1 0,-5-4 0,1-2 0,-10-4 0,0 1 0,-3-2 0,4-1 0,0-2 0,-2 0 0,-2 0 0,6-7 0,5-2 0,6 1 0,0-6 0,8 6 0,0-2 0,3 0 0,1 0 0,0-6 0</inkml:trace>
  <inkml:trace contextRef="#ctx0" brushRef="#br0" timeOffset="4415">3650 334 12287,'-15'0'0,"0"-5"0,0 0 0,-1 1 0,8 3 0,3 1 0,10 0 0,8 0 0,9 0 0,2 0 0,3 0 0,2 0 0,1 0 0,1 0 0,-1 0 0,0 0 0,1 0 0,-2 0 0,-4 0 0,2 0 0,-7 0 0,-1 0 0,-2 0 0,-2-2 0,0-3 0,-6 3 0,-3-3 0,-6 10 0,-5-1 0,-2 4 0,-1-1 0,5-1 0,-4 0 0,0 4 0,5-2 0,-3 2 0,-1-5 0,1 5 0,1-6 0,8 3 0,2-2 0,3 0 0,-4 0 0,5-5 0,2 0 0,1 0 0,2 0 0,-1-2 0,-4-3 0,4 3 0,-6-4 0,1-1 0,-3 3 0,-6-6 0,0 0 0,0-5 0,-6 7 0,-5 2 0,-2 5 0,-2 1 0,-1 0 0,1 1 0,0 3 0,0 3 0,0 1 0,5-3 0,-1 5 0,0 2 0,-3 2 0,4 1 0,1 0 0,3 0 0,2 0 0,3 1 0,1-1 0,1 0 0,4 0 0,4-5 0,6-1 0,2-1 0,3 1 0,-1-6 0,6 2 0,2-3 0,2-2 0,0-5 0,-2 0 0,-2 0 0,2-2 0,-7 4 0,-3-6 0,-7 1 0,-3-1 0,5 6 0,-10-4 0,-1 9 0,-7 3 0,-3 3 0,-3 1 0,-1 4 0,-2-3 0,1 4 0,4 1 0,-7 0 0,3 0 0,-1 1 0,-3-1 0,-3 0 0,3 0 0,-4-1 0,-2-4 0,4 2 0,-4-5 0,1-1 0,-1 1 0,0-2 0,-1-5 0,5-2 0,3-3 0,-3-3 0,-1-7 0,4 0 0,6-1 0,-1 1 0,5-2 0,0-1 0,0-3 0,2 1 0,5 5 0,0 0 0,0-1 0,9-4 0,6 0 0,0 0 0,7 4 0</inkml:trace>
  <inkml:trace contextRef="#ctx0" brushRef="#br0" timeOffset="4681">4410 379 12287,'0'-15'0,"0"0"0,-5 0 0,0 0 0,2-1 0,1 8 0,2 10 0,0 11 0,0 6 0,5 6 0,0-3 0,0 2 0,2 3 0,-5 0 0,5 0 0,-2-2 0,0 2 0,0 0 0,-5 0 0,0-3 0,0-2 0,0-2 0,0-3 0,0 3 0,7 4 0,1 6 0</inkml:trace>
  <inkml:trace contextRef="#ctx0" brushRef="#br0" timeOffset="5197">4213 349 12287,'6'-8'0,"5"2"0,2 5 0,2 1 0,7 0 0,5 0 0,7 0 0,7 0 0,3 0 0,3 0 0,0 0 0,-1 0 0,6 0 0,-10 0 0,-3 0 0,-5 0 0,-2 0 0,-10 0 0,-2-2 0,-3-3 0,2 3 0,-19-4 0,0 6 0,-2 0 0,-6 1 0,-1 3 0,1 1 0,3 5 0,-4-3 0,1-1 0,-1 1 0,4 5 0,-3-2 0,0 4 0,-1 1 0,6 0 0,-4 0 0,2 0 0,0 1 0,-5 1 0,5 1 0,1 2 0,3-1 0,1 3 0,0 0 0,1 0 0,4 0 0,4-2 0,6-5 0,2 1 0,3-1 0,-1-7 0,6-1 0,2-2 0,2 0 0,-4 0 0,0-5 0,1 0 0,-3 0 0,-1-5 0,-8-2 0,-4-1 0,2 3 0,-9-4 0,-4 3 0,-3 1 0,-9 3 0,-4-2 0,0-1 0,0 0 0,2 7 0,0 1 0,-1 2 0,-2 2 0,1-3 0,3 1 0,1-2 0,-1 5 0,-1 1 0,0 6 0</inkml:trace>
  <inkml:trace contextRef="#ctx0" brushRef="#br0" timeOffset="5698">4912 334 12287,'0'-9'0,"0"-4"0,0 4 0,0-6 0,7 7 0,3 1 0,4 2 0,1 0 0,2 0 0,3 5 0,4 0 0,-1 0 0,6 0 0,-5 0 0,1 0 0,0 0 0,-6 1 0,1 3 0,-3 3 0,-2 1 0,-1-3 0,-4 5 0,-5 2 0,-5 2 0,-5-1 0,-5-1 0,-4-2 0,-6-1 0,0 2 0,1-1 0,2 2 0,-3 0 0,-2 0 0,0-4 0,0-1 0,2 3 0,3-3 0,-3 2 0,3-1 0,-2 4 0,7-2 0,6-5 0,7 3 0,4-1 0,6 3 0,9-5 0,3 0 0,1 2 0,3-5 0,-5 5 0,0-2 0,0 0 0,3 0 0,-3-5 0,-1 2 0,-4 3 0,6-4 0,-8 4 0,4-3 0,-12-2 0,-7-2 0,-9-3 0,1-3 0,-1-7 0,1-2 0,-1-4 0,6 5 0,-2-6 0,3 1 0,2 1 0,-5-2 0,0 4 0,2-3 0,1 1 0,2 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04:06.80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16 151 12287,'0'-15'0,"0"0"0,0 6 0,0 4 0,0 10 0,0 4 0,0 8 0,1 1 0,4 2 0,-3 6 0,3-4 0,-1 0 0,1 0 0,-4 5 0,4-4 0,-3 3 0,-2-1 0,0-5 0,0 4 0,0 0 0,0-1 0,0-4 0,0 3 0,0 0 0,0 1 0,0 8 0</inkml:trace>
  <inkml:trace contextRef="#ctx0" brushRef="#br0" timeOffset="285">0 212 12287,'0'-24'0,"0"2"0,0 5 0,0-3 0,0 3 0,0-3 0,0 3 0,7 9 0,3 2 0,4 5 0,1 1 0,0 0 0,2 0 0,2 0 0,1 0 0,5 7 0,-4 1 0,-3 2 0,-1 0 0,-2 0 0,1 6 0,-1-1 0,-2 0 0,-3 0 0,-5 0 0,-5 1 0,-3-1 0,-2 0 0,-7-7 0,0-1 0,-5-2 0,-3 0 0,0 0 0,5-5 0,0 0 0,-1 0 0,-4 0 0,0 0 0,1 0 0,2-1 0,2-4 0,0-4 0,0-6 0</inkml:trace>
  <inkml:trace contextRef="#ctx0" brushRef="#br0" timeOffset="949">381 166 12287,'0'-8'0,"0"-1"0,0 4 0,0 4 0,0-4 0,0 10 0,0 5 0,5 3 0,0 2 0,-2 1 0,-1-1 0,-2 0 0,0 2 0,0 2 0,0 1 0,0 0 0,0-5 0,0 0 0,0 1 0,0-1 0,0 0 0,0-5 0,0 0 0,0-6 0,0 1 0,-2-10 0,-1-5 0,-2-4 0,0-3 0,5-1 0,0-3 0,0 3 0,0-1 0,0 1 0,0-3 0,0 3 0,0 1 0,0 2 0,0-1 0,0 1 0,0 0 0,5 5 0,0 0 0,0 6 0,2-1 0,3 10 0,-2-3 0,2 5 0,2-2 0,2 0 0,1 0 0,0-5 0,0 0 0,6 0 0,-1 0 0,-2 0 0,-1 0 0,-2 0 0,1 0 0,-1 0 0,0 0 0,0 0 0,1 0 0,-1 0 0,0 2 0,0 3 0,0-4 0,1 5 0,-8-5 0,-3-1 0,-8 2 0,-2 3 0,-7-2 0,2 6 0,-4-2 0,4 4 0,0 0 0,-2 2 0,4 4 0,-1 2 0,2 1 0,4-2 0,1-1 0,2-2 0,0 1 0,0-1 0,0 0 0,2 0 0,3-1 0,5-4 0,9 2 0,3-5 0,0-1 0,0 1 0,5-2 0,-4-5 0,8 0 0</inkml:trace>
  <inkml:trace contextRef="#ctx0" brushRef="#br0" timeOffset="1650">913 303 12287,'-15'0'0,"-1"0"0,1 0 0,0-7 0,7 6 0,2-6 0,12 7 0,4 0 0,3 0 0,4 0 0,2 0 0,3 0 0,1 0 0,-4 0 0,3 0 0,-2 0 0,0 0 0,1 0 0,-6 0 0,0 0 0,0 0 0,-1-2 0,-2-1 0,-4-4 0,-1-1 0,-2 3 0,-5-6 0,0 0 0,0 2 0,-2-1 0,-3 0 0,-5 1 0,-4-2 0,-1 6 0,0 1 0,0-3 0,0 2 0,-1 2 0,1 1 0,0 2 0,0 0 0,0 7 0,-1 3 0,1 4 0,5 1 0,2 0 0,1 2 0,3 3 0,-2-1 0,1 4 0,1 1 0,3 0 0,2-4 0,4 4 0,4-2 0,-1-4 0,11-1 0,-4-3 0,4-4 0,3-5 0,1 2 0,8-2 0,-3-2 0,-2-1 0,2-7 0,-2-2 0,3-2 0,1-2 0,-5-8 0,-1-1 0,-2 1 0,-4 2 0,-1-3 0,-3-2 0,-4 0 0,-5 0 0,-3 2 0,-2 5 0,0-1 0,0 1 0,-2 5 0,-3 2 0,-5 1 0,1-3 0,-1 5 0,-2 1 0,4 3 0,-2 1 0,1 1 0,-1 4 0,5 4 0,10 4 0,4-1 0,-1-2 0,11 0 0,-4 6 0,4-1 0,3 0 0,0 0 0,5 0 0,-4 1 0,-1-1 0,3 0 0,-4 2 0,-3 0 0,-1-2 0,-7 7 0,-1-8 0,-2 1 0,-4 3 0,-3-4 0,-5-4 0,-5 0 0,-4-1 0,-6 4 0,0-4 0,1-1 0,2-3 0,2-3 0,-7 5 0,-2 1 0</inkml:trace>
  <inkml:trace contextRef="#ctx0" brushRef="#br0" timeOffset="2134">1704 333 12287,'-17'-6'0,"-4"4"0,13-5 0,-7 7 0,-1-6 0,10 4 0,6-3 0,3 3 0,11 2 0,3 0 0,-1 0 0,3 0 0,0 0 0,1 0 0,-2 0 0,-1 0 0,0 0 0,0-2 0,-2-3 0,4 4 0,-9-6 0,4 0 0,-1-1 0,-3-8 0,-5 1 0,-10 2 0,-5 3 0,2-2 0,-2 7 0,-2 1 0,-2 3 0,4-4 0,0 0 0,-2 1 0,-1 2 0,-3 2 0,1 0 0,0 2 0,0 3 0,5-1 0,-1 6 0,0 2 0,-3 1 0,1 2 0,1 0 0,2 1 0,-2-1 0,5 5 0,2 2 0,3 0 0,2 0 0,0 3 0,2-4 0,5-1 0,8 2 0,0-7 0,7 2 0,0-5 0,3 0 0,4-6 0,2-1 0,-1-3 0,0-2 0,1 0 0,-1 0 0,1-7 0,-1-1 0</inkml:trace>
  <inkml:trace contextRef="#ctx0" brushRef="#br0" timeOffset="2567">1977 349 12287,'-10'-16'0,"0"1"0,7 0 0,-2 2 0,10 2 0,3 5 0,7 6 0,0 0 0,1 0 0,-1 5 0,0 1 0,0 3 0,0 1 0,1 5 0,-1 0 0,-2 1 0,-1-1 0,-3 0 0,-3 0 0,5 6 0,-6-1 0,-2-2 0,-1-1 0,-2-1 0,0-1 0,0 0 0,0-5 0,0 0 0,-2-6 0,-3 1 0,-4-5 0,-4-5 0,3-6 0,3-2 0,5-1 0,-1 1 0,-2-2 0,0 3 0,5-8 0,2 3 0,3 2 0,-2-1 0,7 1 0,0 0 0,-1 0 0,4 1 0,-1 2 0,5 4 0,3 1 0,2-3 0,-2 5 0,4 2 0,0 1 0,3 4 0,-5 3 0,0 5 0,0 3 0,-2 2 0,-5 2 0,0 2 0,1 1 0,-6 1 0,-2-5 0,-1 3 0,-4 1 0,6 7 0,-1-3 0</inkml:trace>
  <inkml:trace contextRef="#ctx0" brushRef="#br0" timeOffset="2883">2677 136 12287,'0'-22'0,"0"5"0,0-3 0,0 3 0,0 2 0,-2 1 0,-1 2 0,-2 2 0,-1 7 0,6-2 0,0 10 0,0 5 0,0 3 0,0 4 0,2 2 0,3 1 0,-3 7 0,5 0 0,-2 5 0,0 4 0,2-1 0,-4-3 0,2 2 0,-2 2 0,-1-1 0,-2-4 0,0-1 0,0 0 0,5 4 0,0-2 0,-1-5 0,-3-3 0,-1-4 0,2-5 0,3 1 0,-2-3 0,8-3 0,-6-3 0,5-7 0,-7-7 0,4-1 0</inkml:trace>
  <inkml:trace contextRef="#ctx0" brushRef="#br0" timeOffset="3116">2570 303 12287,'-15'-7'0,"7"6"0,-6-11 0,4 7 0,5-5 0,5 5 0,8 1 0,6 2 0,3 2 0,3 0 0,5 0 0,6 6 0,3-1 0,1-2 0,-1-1 0,-4-2 0,-4 0 0,-4 0 0,0 0 0,-6 1 0,5 3 0,-4 1 0,-9 0 0,-1-5 0</inkml:trace>
  <inkml:trace contextRef="#ctx0" brushRef="#br0" timeOffset="4067">3178 151 12287,'9'-8'0,"4"-4"0,-2 7 0,2 1 0,2 3 0,2 1 0,2-2 0,3-1 0,1-3 0,3 1 0,4 5 0,-1 0 0,-4 0 0,2 0 0,-6 0 0,-3 0 0,-1 0 0,-3 7 0,-4 3 0,-5 4 0,-10-1 0,-7-1 0,-7-2 0,1 0 0,-6 6 0,0-1 0,1 0 0,-3-1 0,-4-3 0,1 0 0,4 0 0,-2 3 0,5-1 0,2-1 0,3-2 0,-7 0 0,9 6 0,3-1 0,9-2 0,6-2 0,7-3 0,9-5 0,3 4 0,1 2 0,1-6 0,3 4 0,-2-2 0,2 0 0,-5 2 0,0-4 0,-1 2 0,-1-2 0,-1 1 0,-8-1 0,-1 2 0,-6 2 0,1-2 0,-5-3 0,-5 3 0,-5-3 0,-4-9 0,-1-3 0,1-4 0,4-1 0,4 0 0,-1 0 0,5-1 0,-3-1 0,3-1 0,2-2 0,0-2 0,0 3 0,0-1 0,0 1 0,0 2 0,2 0 0,3-1 0,5-2 0,4 4 0,1 6 0,0 0 0,0 2 0,6-4 0,1 7 0,1 1 0,4 3 0,0 2 0,0 4 0,-3 6 0,-2 2 0,-2 2 0,-5 0 0,-1 1 0,-4-1 0,2 5 0,-7 0 0,-2-1 0,-1-2 0,-2 3 0,0 0 0,-2-1 0,-3-2 0,-1-7 0,-5 0 0,5 0 0,-1-1 0,4-2 0,-8-7 0,6 0 0,-3-2 0,1-3 0,2 1 0,5-6 0,0-2 0,0-1 0,0-2 0,0-2 0,0-3 0,0 3 0,7-5 0,1 6 0</inkml:trace>
  <inkml:trace contextRef="#ctx0" brushRef="#br0" timeOffset="4600">3772 151 12287,'-16'0'0,"8"0"0,-6 0 0,4 0 0,3-2 0,2-3 0,5 4 0,5-4 0,6 3 0,2 2 0,9 0 0,3 0 0,4 0 0,2 0 0,-1 0 0,0 0 0,1 0 0,-1 0 0,-1 0 0,-2 0 0,-3 0 0,-2 0 0,0 0 0,-4 0 0,2 0 0,-6 2 0,-9 3 0,-5 1 0,-5 6 0,-5-2 0,-4 2 0,-1 2 0,0 1 0,0-2 0,-1-3 0,1 4 0,0-4 0,0 2 0,0-2 0,-6 4 0,1-6 0,3 2 0,5 0 0,-1-1 0,3 3 0,-4-2 0,6-5 0,3 5 0,10-2 0,7 3 0,4-5 0,5 1 0,6-5 0,-4 5 0,3-2 0,-1 0 0,-6 5 0,3-5 0,-2 0 0,0 2 0,0-1 0,-4 6 0,-1-2 0,-2 1 0,-2 4 0,-5 0 0,-6-7 0,-1-1 0,-3-9 0,-1-3 0,2-5 0,1-8 0,2-4 0,0-2 0,0-3 0,-2 0 0,-1 0 0,-2 3 0,2 2 0,1-3 0,0 5 0,-3 1 0,-3 2 0,-8 9 0,1 1 0</inkml:trace>
  <inkml:trace contextRef="#ctx0" brushRef="#br0" timeOffset="4866">3878 592 12287,'-8'0'0,"1"-2"0,7-3 0,1 4 0,5-5 0,-3 5 0,7 1 0,2 0 0,1 0 0,3 0 0,-1 0 0,0 0 0,0 0 0,0 1 0,1 5 0,-8 2 0,-3 7 0,-5-5 0,-5-1 0,-5-2 0,-4-4 0,4 0 0,0 1 0,-2 1 0,-1-2 0,-2-1 0,-1-2 0,6-5 0,2-2 0,1-1 0,4-4 0,1 3 0,4-3 0,3-4 0,3 0 0,7-6 0</inkml:trace>
  <inkml:trace contextRef="#ctx0" brushRef="#br0" timeOffset="5198">4395 212 12287,'0'-15'0,"0"-7"0,0-4 0,0 4 0,0 7 0,0 15 0,0 10 0,0 4 0,0 1 0,0 7 0,0 3 0,0 4 0,0 1 0,0 1 0,0 1 0,0 2 0,0 1 0,0 1 0,0-6 0,0-1 0,0-4 0,0 4 0,0-5 0,0-1 0,0-2 0,0-5 0,0 0 0,0-1 0,2-2 0,3-3 0,-4-3 0,8-7 0,-6-1 0,2-5 0,-1-4 0,4-3 0,1-2 0</inkml:trace>
  <inkml:trace contextRef="#ctx0" brushRef="#br0" timeOffset="5431">4243 212 12287,'-15'0'0,"5"-5"0,-1-2 0,0-1 0,2 4 0,1-3 0,1 1 0,4 4 0,8-3 0,8 3 0,9 2 0,3 0 0,8 0 0,-3 0 0,7 0 0,-1 0 0,-1 0 0,-1 0 0,-7 0 0,-3 0 0,-2 0 0,-2 0 0,-5 0 0,0 0 0,-6 0 0,-3 0 0</inkml:trace>
  <inkml:trace contextRef="#ctx0" brushRef="#br0" timeOffset="6364">5170 257 12287,'2'-15'0,"3"0"0,-3 5 0,3 0 0,-3 6 0,-2-1 0,-2 10 0,-3 6 0,3-3 0,-5 2 0,1 0 0,-4-1 0,1 3 0,1-6 0,-1 1 0,1 0 0,3 3 0,-5-5 0,-1 0 0,3 2 0,-6-5 0,4 3 0,2-4 0,-2-1 0,6-6 0,-1-5 0,4-2 0,2-1 0,4 3 0,6 0 0,2 6 0,2-3 0,0-1 0,1 1 0,1 5 0,1-2 0,4 3 0,2 2 0,-4 0 0,4 0 0,-2 2 0,-4 3 0,-1 3 0,-3 7 0,-4 0 0,-5 1 0,-3-1 0,-2 2 0,0 3 0,-2-3 0,-3 3 0,-4 2 0,-8-2 0,-3-1 0,-2-2 0,-5-2 0,2 0 0,-1 1 0,-2-6 0,1 0 0,1 2 0,6-6 0,-5-1 0,6-3 0,-1-2 0,10 0 0,-4 0 0,11 0 0,-7 0 0,6 0 0,-2-7 0,6-3 0,0 4 0,0-3 0,0 4 0,6 3 0,-2-4 0,6 6 0,2 0 0,1 0 0,4 0 0,2 1 0,1 4 0,7 4 0,-8 1 0,6 0 0,-6 0 0,9 12 0,-9-5 0,6 3 0,1 4 0,-3-7 0,-1 10 0,-7-7 0,1-1 0,-3-2 0,-1-2 0,-4 0 0,-1 0 0,-4 0 0,1-4 0,1-1 0,-3-7 0,4 4 0,-6-7 0,0 0 0</inkml:trace>
  <inkml:trace contextRef="#ctx0" brushRef="#br0" timeOffset="6931">5034 242 12287,'-9'-7'0,"4"6"0,10-4 0,5 3 0,6 2 0,5 0 0,8 0 0,5 0 0,10 0 0,0 0 0,5 0 0,0 0 0,3 0 0,-1 0 0,-2 0 0,-2 0 0,-5 0 0,-3 0 0,-7 0 0,-3 0 0,2 0 0,-11 0 0,-2 0 0,-9-2 0,-9-3 0,-7 4 0,-8-4 0,0 3 0,-1 2 0,1 0 0,0 2 0,0 1 0,0 2 0,-1 7 0,1-2 0,2 3 0,3 3 0,-4-1 0,4 2 0,-2 3 0,2 5 0,-2 4 0,7 2 0,2-3 0,1-2 0,-3 2 0,0-2 0,1 2 0,3 3 0,2-1 0,3-1 0,1-4 0,7-4 0,0-10 0,4-2 0,5-2 0,1-2 0,-4-5 0,4 0 0,2 0 0,-5 0 0,2 0 0,-2-2 0,-4-3 0,4 2 0,-9-6 0,4 2 0,-6-5 0,-3 2 0,-3 2 0,-4-1 0,-3 3 0,-5 2 0,-9 3 0,-3 1 0,0 0 0,0 0 0,-3 5 0,5 0 0,1 0 0,2 2 0,-3-4 0,0 7 0,6 0 0,7 5 0</inkml:trace>
  <inkml:trace contextRef="#ctx0" brushRef="#br0" timeOffset="7665">5748 242 12287,'0'-15'0,"0"0"0,2 1 0,3 4 0,4-2 0,6 7 0,0 2 0,5 1 0,0 2 0,1 0 0,1 0 0,-4 0 0,6 0 0,-2 2 0,-4 3 0,-1-2 0,-1 8 0,-1 0 0,-7 3 0,-3 1 0,-3 0 0,-2 0 0,-7 1 0,-5-1 0,-4 0 0,-6 0 0,-2 0 0,-1 2 0,-4 2 0,3 1 0,-2 1 0,4-8 0,0-1 0,4-2 0,-2-2 0,2 4 0,1-2 0,4-5 0,5 6 0,5 0 0,3-2 0,4 1 0,5 0 0,8-1 0,2 4 0,6-4 0,1 1 0,0 0 0,-1 0 0,4 5 0,-3-1 0,-2-4 0,5 2 0,-3-6 0,-1 3 0,-2 3 0,-4-4 0,-2 2 0,0 2 0,-7-3 0,-2 1 0,-5-5 0,-2 3 0,-5-1 0,3-2 0,-7-5 0,5-2 0,-4-3 0,3-5 0,-1-5 0,4-4 0,-3-1 0,3 2 0,1-6 0,2-3 0,0-5 0,0-4 0,0-1 0,0 2 0,0-4 0,0 0 0,0-3 0,0 6 0,0 4 0,0 5 0,0 0 0,0 7 0,0 1 0,2 9 0,3 5 0,-1 3 0,6 4 0,3 1 0,6 2 0,-2 7 0,5-3 0,0-1 0,3-3 0,-1 2 0,1-2 0,0-2 0,-1-1 0,-2-2 0,-5 0 0,3 0 0,-3 0 0,3 0 0,-10 0 0,-5 0 0,-10 0 0,-5 0 0,-3 7 0,-2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8.7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229 107 12287,'0'-16'0,"0"1"0,-2 5 0,-1 0 0,-2-2 0,-7 4 0,2-1 0,-4 2 0,4 2 0,0 5 0,-2 0 0,-1 0 0,-2 0 0,-1 2 0,1 1 0,0 2 0,1 7 0,3-2 0,2 4 0,2 1 0,-3 0 0,5 1 0,2-1 0,1 0 0,-3 0 0,0 0 0,2 1 0,1-1 0,4-2 0,1-1 0,4-2 0,1 2 0,2-5 0,6-2 0,0-3 0,5-2 0,-3 0 0,6 0 0,0 0 0,-1 0 0,1-7 0,1-3 0,-4-4 0,-5-1 0,-2 0 0,-2-2 0,-4-2 0,-1-1 0,-2-5 0,-5 3 0,0 0 0,0 0 0,-7 2 0,-3 6 0,-3 4 0,-3 3 0,1 7 0,0 2 0,0 3 0,1 3 0,4 8 0,-3-1 0,4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3:38.2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1141 12287,'0'-15'0,"0"-1"0,0 1 0,0 0 0,0 0 0,0 0 0,0-1 0,7 1 0,5-2 0,5-1 0,3-3 0,12-4 0,2 3 0,7-2 0,6-3 0,7 5 0,-2 0 0,1 2 0,-1 0 0,6 0 0,-4 4 0,-2 3 0,-6 3 0,-4 1 0,-10 6 0,-3-2 0,-1 1 0,-6 3 0,-1 1 0,-11 0 0,-5 0 0,-10-2 0,-5-3 0,-4 3 0,-1-3 0,0 4 0,-1-4 0,1-1 0,0 3 0,0 1 0,0-3 0,-1 0 0,1 2 0,0-4 0,0 2 0,1-2 0,4 2 0,3 4 0,9-6 0,5 7 0,6 0 0,6 0 0,3 0 0,-3 0 0,1 0 0,-2 0 0,4 0 0,-1 0 0,-3 0 0,-1 0 0,-2 5 0,1 0 0,-1-2 0,-5 6 0,0 1 0,-8 2 0,-2 0 0,-7-2 0,-2 1 0,-4-2 0,3 1 0,-4 0 0,-1-1 0,0 4 0,0-4 0,-1 6 0</inkml:trace>
  <inkml:trace contextRef="#ctx0" brushRef="#br0" timeOffset="1034">1323 457 12287,'-6'-9'0,"2"-3"0,-6 7 0,7-7 0,-4 12 0,7 0 0,0 2 0,0 8 0,0 2 0,0 2 0,5 2 0,2 3 0,1 1 0,-4 1 0,1-6 0,-4 0 0,-1 0 0,0 0 0,0 1 0,0-1 0,0 0 0,0 0 0,0 0 0,-6 1 0,4-15 0,-3-6 0,3-7 0,2-3 0,0-7 0,0-3 0,0-4 0,0-1 0,0-6 0,0-1 0,-2-2 0,-3-3 0,4 0 0,-4-2 0,3 2 0,2-1 0,0-2 0,0 9 0,2 4 0,3 5 0,8 0 0,9 7 0,2 3 0,3 5 0,2 5 0,1 7 0,0 2 0,1 3 0,3 4 0,-2 7 0,-4 3 0,1 1 0,-2 7 0,-1-3 0,-6 0 0,-3 4 0,-2-4 0</inkml:trace>
  <inkml:trace contextRef="#ctx0" brushRef="#br0" timeOffset="1245">1217 365 12287,'-15'0'0,"-1"0"0,8 0 0,-6-6 0,15 4 0,-2-3 0,10 3 0,4 2 0,9 0 0,5 0 0,6 0 0,2 0 0,7 0 0,-1 0 0,3-7 0,1-1 0</inkml:trace>
  <inkml:trace contextRef="#ctx0" brushRef="#br0" timeOffset="1700">1491 396 12287,'-11'-9'0,"1"4"0,7 2 0,-2-2 0,5 1 0,5-6 0,-2 7 0,7-2 0,2 3 0,2 2 0,1 0 0,0 0 0,-1 2 0,-4 3 0,2-2 0,-6 6 0,1-1 0,0 1 0,-2 1 0,-5 5 0,0 0 0,-2 0 0,-1 1 0,-4-3 0,-1-3 0,-1 4 0,-3-4 0,4 3 0,1 3 0,-3-1 0,5 0 0,2 0 0,1 0 0,2 1 0,5-6 0,2-2 0,1-1 0,4-4 0,2-1 0,1-2 0,0 0 0,0 0 0,0 0 0,1-2 0,-1-3 0,0-3 0,-1-7 0,-4-1 0,-4 6 0,-6 0 0,0-2 0,0-1 0,-1-4 0,-4-2 0,-5-1 0,-4 1 0,-1-3 0,0 0 0,-1 1 0,1-1 0,0-5 0,0 1 0,1-1 0,4 2 0,-2-2 0,7 5 0,2 0 0,1 0 0,4 3 0,3 6 0,7 1 0,6 0 0,1-3 0,6 8 0,2 0 0,2 1 0,1 1 0,1 5 0,-2 0 0,-4 0 0,4 6 0,-6 3 0,8 6 0</inkml:trace>
  <inkml:trace contextRef="#ctx0" brushRef="#br0" timeOffset="2349">1703 396 12287,'0'-9'0,"0"2"0,0 6 0,0-4 0,7 3 0,5-5 0,5 2 0,3 0 0,0 0 0,-3 5 0,4 0 0,4 0 0,-3 0 0,0 0 0,0 0 0,-5 2 0,3 3 0,-3 5 0,-9-2 0,-3 3 0,-3 0 0,-9 3 0,-3-1 0,-3-2 0,-2 0 0,-1-4 0,1 0 0,0 0 0,5 3 0,0-3 0,-2-1 0,-2 1 0,4 3 0,2-3 0,1 1 0,2-3 0,5 6 0,2-3 0,3 2 0,5-3 0,3 0 0,3-6 0,0 4 0,3-3 0,1-2 0,1 5 0,-6 0 0,0-1 0,0-3 0,0-1 0,-6 7 0,-2-7 0,-7 0 0,0-8 0,0-1 0,0-1 0,0-2 0,0-1 0,-2-2 0,-3-1 0,3 1 0,-3 0 0,3 0 0,4 1 0,1 2 0,3 2 0,-3-2 0,5 6 0,2-1 0,4 0 0,1 5 0,0-3 0,1 4 0,-1 1 0,0 1 0,0 3 0,0 3 0,1 1 0,-6 2 0,-2 5 0,-1 1 0,-4-1 0,1-2 0,-1-1 0,2-2 0,-1 2 0,-3-4 0,-2 1 0,-4-2 0,1 3 0,-6-5 0,5 0 0,-5-5 0,6-2 0,-1-3 0,4-5 0,1 2 0,0-3 0,6 1 0,3-5 0</inkml:trace>
  <inkml:trace contextRef="#ctx0" brushRef="#br0" timeOffset="2565">2281 396 12287,'-30'0'0,"6"-7"0,2 5 0,7-3 0,7 3 0,3 2 0,11 0 0,8 0 0,4 0 0,9 0 0,-1 0 0,1 0 0,-2 0 0,4 7 0,-5 2 0</inkml:trace>
  <inkml:trace contextRef="#ctx0" brushRef="#br0" timeOffset="3466">2373 441 12287,'-9'-1'0,"4"-4"0,2 3 0,-2-3 0,3 3 0,-3 2 0,10 0 0,5 0 0,4 2 0,1 1 0,0 2 0,0-1 0,0 4 0,1 1 0,-3 1 0,-3 0 0,4-5 0,-6 5 0,2 2 0,0 1 0,-6 3 0,1-1 0,-3 0 0,-2 0 0,0 0 0,-2 1 0,-3-1 0,-4-2 0,-6-1 0,0-3 0,0-3 0,0 4 0,-1-4 0,1-3 0,0-1 0,0-2 0,0 0 0,-1 0 0,3-2 0,3-3 0,5-5 0,3-4 0,2-1 0,0 0 0,2 5 0,3-1 0,5 1 0,3 2 0,3-4 0,0 7 0,3 2 0,1 1 0,6-3 0,-4 0 0,0 1 0,0 3 0,3 2 0,-3 3 0,0 3 0,0 1 0,-2 0 0,-5 4 0,-1-2 0,-4 2 0,3 0 0,-4 0 0,-1-2 0,-1 0 0,-7 5 0,0-6 0,0-2 0,-7-14 0,-1-3 0,-1-4 0,3-1 0,6-2 0,-2-2 0,-3-1 0,3 0 0,-3 3 0,3-2 0,2-1 0,0-5 0,0 5 0,0 1 0,0 2 0,2 2 0,3 0 0,-3-1 0,3 1 0,-2 7 0,2 3 0,4 5 0,6 5 0,0-2 0,0 6 0,1-3 0,-1-2 0,5-3 0,0-1 0,-1 0 0,-2 0 0,3 0 0,0 0 0,-1 0 0,-2 0 0,3 0 0,0 0 0,-1 0 0,-2-1 0,-2-3 0,0-1 0,-6-1 0,-4 1 0,-5 3 0,-5-3 0,-5 3 0,1 4 0,-1 1 0,-2 4 0,-1 1 0,-2 2 0,-1 6 0,3-1 0,3 0 0,-4 0 0,4 1 0,-3-1 0,-3 0 0,3 5 0,1 2 0,4 0 0,1 0 0,2 0 0,5-3 0,0 3 0,0 1 0,1-4 0,4 1 0,6-1 0,2 1 0,7-5 0,2 2 0,0-5 0,0 0 0,4-6 0,-4 0 0,0-5 0,0-1 0,3 0 0,-3 0 0,0 0 0,0 0 0,-2 0 0,-5 0 0,0-7 0,-8-1 0,-7-7 0,-7 0 0,-8-1 0</inkml:trace>
  <inkml:trace contextRef="#ctx0" brushRef="#br0" timeOffset="4031">3072 411 12287,'0'-15'0,"0"6"0,2-3 0,3 7 0,3 0 0,7 5 0,1 0 0,-6 0 0,0 0 0,2 0 0,1 0 0,-3 0 0,1 0 0,0 0 0,3 5 0,-1 2 0,-2 2 0,-3 1 0,-3 5 0,-3 0 0,3 0 0,-4 1 0,-2-3 0,-4-3 0,1 2 0,-6-7 0,0 0 0,-5-5 0,5-2 0,0-3 0,6 2 0,-1-7 0,3 0 0,2-5 0,6 4 0,0 3 0,3 1 0,1 2 0,5 5 0,0 0 0,0 0 0,1 0 0,-1 0 0,0 0 0,0 7 0,-1 3 0,-2 4 0,-2 1 0,-7 0 0,2 0 0,-3 0 0,-2 1 0,-2-1 0,-1 0 0,-4 0 0,-1 0 0,-2-1 0,-6-2 0,1-4 0,0-1 0,-5 3 0,-1-5 0,3-2 0,1-1 0,-3-2 0,-1 0 0,3-2 0,1-3 0,-2 2 0,2-7 0,4-2 0,1-8 0,-3-4 0</inkml:trace>
  <inkml:trace contextRef="#ctx0" brushRef="#br0" timeOffset="4314">3300 441 12287,'15'-8'0,"1"3"0,-1-2 0,0 2 0,0 2 0,0 1 0,1-3 0,-1 0 0,0 1 0,0 3 0,5 1 0,1-2 0,-3-1 0,-1-2 0,-2-1 0,1 6 0,-1 0 0,-2 2 0,-3 3 0,-3-1 0,-7 6 0,0 2 0,0 1 0,0 2 0,0 2 0,0 2 0,0 1 0,0 5 0,0-3 0,0 0 0,0 0 0,0 4 0,0-6 0,0-2 0,0-1 0,0 4 0,0-1 0,0-1 0,2-3 0,3 0 0,-3-8 0,4-1 0</inkml:trace>
  <inkml:trace contextRef="#ctx0" brushRef="#br0" timeOffset="4481">3635 441 12287,'0'-8'0,"0"-6"0,1 13 0,4-4 0,6 3 0,2 2 0,2 0 0,7-7 0,2-1 0</inkml:trace>
  <inkml:trace contextRef="#ctx0" brushRef="#br0" timeOffset="5131">4243 517 12287,'15'-6'0,"0"4"0,0-3 0,-1 1 0,-4-1 0,4 4 0,-4-4 0,3 3 0,3 2 0,-1 0 0,0 0 0,-5 0 0,-1-2 0,-3-3 0,6 3 0,-17-4 0,0 6 0,-7 0 0,-3 1 0,0 3 0,-2 3 0,-3 1 0,3-3 0,-4 5 0,4 2 0,2 2 0,2 1 0,1 0 0,2 0 0,-2 0 0,5 1 0,0-1 0,2 0 0,0 0 0,2 0 0,6 2 0,6 2 0,4 1 0,-1 0 0,10-6 0,-2-2 0,1-2 0,6-2 0,0 2 0,3-4 0,1-5 0,6 4 0,-9 0 0,4-1 0,-3-9 0,8-4 0</inkml:trace>
  <inkml:trace contextRef="#ctx0" brushRef="#br0" timeOffset="5498">4593 578 12287,'0'-15'0,"0"0"0,0 0 0,0-1 0,6 8 0,3 1 0,1 2 0,0 0 0,5 0 0,6 5 0,-1 0 0,2 0 0,0 0 0,5 0 0,-4 2 0,-1 3 0,4-4 0,-6 6 0,-1-2 0,-2 0 0,-2 5 0,-2-3 0,-3 2 0,2-4 0,-7 5 0,0-5 0,-5 5 0,-1-7 0,-4 2 0,-6-3 0,3-2 0,-2 0 0,-2 0 0,-1 5 0,-3 0 0,1-1 0,0 2 0,0 1 0,-1 2 0,6-4 0,2 5 0,1 2 0,-3-4 0,3 1 0,0-1 0,1 0 0,1-2 0,5 4 0,-7 0 0,-2 5 0</inkml:trace>
  <inkml:trace contextRef="#ctx0" brushRef="#br0" timeOffset="5681">4638 609 12287,'-7'-9'0,"6"-4"0,-6 9 0,7-6 0,0 5 0,0-5 0,2 6 0,3 1 0,5 6 0,3 1 0,3 4 0,-1-1 0,7 5 0,1-4 0</inkml:trace>
  <inkml:trace contextRef="#ctx0" brushRef="#br0" timeOffset="5931">4988 457 12287,'0'-9'0,"0"2"0,0 1 0,0 6 0,0 0 0,0 8 0,0 6 0,0 2 0,0 3 0,0 3 0,0 2 0,0-1 0,0 4 0,0-1 0,0 1 0,-5 0 0,0 0 0,1-4 0,3-1 0,-6-1 0,-1-6 0</inkml:trace>
  <inkml:trace contextRef="#ctx0" brushRef="#br0" timeOffset="6449">5034 563 12287,'0'-15'0,"1"5"0,4-1 0,4 8 0,6-2 0,0 3 0,0 2 0,1 0 0,-1 0 0,0 0 0,0 0 0,0 0 0,1 2 0,-1 3 0,0-3 0,-1 5 0,-4-1 0,3 3 0,-3 6 0,-3 0 0,-2 0 0,-3 1 0,-2-1 0,0 0 0,0 0 0,0 0 0,0 1 0,0-1 0,0 0 0,0 0 0,0 0 0,-2-1 0,-1-2 0,-2-2 0,0 0 0,5-2 0,0-2 0,0-12 0,0-4 0,0-3 0,0-2 0,0-2 0,1-2 0,4-1 0,-3-5 0,5 3 0,-2-2 0,0-3 0,0 3 0,-5-1 0,0 0 0,0 1 0,0-5 0,0 4 0,-5 3 0,-2 3 0,-1 7 0,-4 7 0,4-1 0,-3 1 0,0 1 0,-3 1 0,-1-1 0,0-1 0,4-5 0,3 3 0,1-1 0,2-2 0,5-5 0,0-1 0,2 1 0,3 0 0,5 2 0,4 2 0,1-2 0,2 4 0,3 1 0,-3-6 0,5 6 0</inkml:trace>
  <inkml:trace contextRef="#ctx0" brushRef="#br0" timeOffset="6663">5292 517 12287,'-15'0'0,"5"0"0,0 0 0,8 0 0,2 0 0,8 0 0,13 0 0,2 0 0,1 0 0,10 0 0,-2 0 0,3 0 0,2 0 0,2 0 0,-5 0 0,0 0 0,-5 0 0,8 0 0</inkml:trace>
  <inkml:trace contextRef="#ctx0" brushRef="#br0" timeOffset="7314">5581 563 12287,'-15'0'0,"0"0"0,4 0 0,1 0 0,7 0 0,-4 2 0,7 3 0,0 3 0,0 7 0,0 1 0,0-6 0,0 0 0,0 2 0,0 1 0,0 2 0,0 1 0,0-1 0,0 0 0,0 0 0,0-5 0,2-1 0,3-2 0,-2 3 0,7-5 0,2-2 0,2-1 0,1-2 0,0 0 0,-5-5 0,0 0 0,1 0 0,-3-2 0,4-2 0,-7-6 0,5 0 0,-5 0 0,0 0 0,-6 1 0,-5 4 0,3 3 0,-7 7 0,-2 0 0,-1-5 0,-3 0 0,1 2 0,5 1 0,0 2 0,0 0 0,3 5 0,7 0 0,7 2 0,8-4 0,0 2 0,0-1 0,1 2 0,-1 1 0,0 0 0,0 0 0,0 5 0,1-2 0,-1 3 0,-5 1 0,-2-2 0,-1-2 0,-3 2 0,-3 3 0,-2 3 0,-3 3 0,-1-3 0,-7-1 0,0-2 0,-4 0 0,-5 1 0,-4-6 0,3 0 0,0 0 0,0-1 0,-3-1 0,4-5 0,3 2 0,1-1 0,7-2 0,0-2 0,6-2 0,1-2 0,6-1 0,11-5 0,6 5 0,0 2 0,2 1 0,0 2 0,5 0 0,-1 0 0,1 0 0,0 7 0,0 3 0,-2 4 0,2 1 0,-5 0 0,0 2 0,-2 1 0,1 3 0,6 6 0,-4-4 0</inkml:trace>
  <inkml:trace contextRef="#ctx0" brushRef="#br0" timeOffset="7681">5961 609 12287,'0'-9'0,"-2"-3"0,-1 6 0,-2-3 0,0 4 0,5-5 0,-2 6 0,-3-1 0,3 5 0,-3 5 0,4 6 0,1 2 0,0 2 0,1 2 0,3 2 0,1 1 0,0 5 0,-5-3 0,0 2 0,0 3 0,5-3 0,0 1 0,-2 0 0,-1-1 0,-2 0 0,0-4 0,7-3 0,1 5 0</inkml:trace>
  <inkml:trace contextRef="#ctx0" brushRef="#br0" timeOffset="8232">5733 548 12287,'2'-9'0,"3"4"0,5 4 0,3 1 0,9 0 0,5 0 0,6 0 0,2 0 0,12 0 0,1 0 0,2 0 0,3 0 0,-3 0 0,-4 0 0,-4 0 0,-6 0 0,3 0 0,-12 0 0,-2 0 0,-1 0 0,-4 0 0,-5 0 0,-6 0 0,-8 1 0,-8 3 0,-1 1 0,-4-2 0,-1 0 0,-3 1 0,1 1 0,5 5 0,0-3 0,-2 1 0,-1 4 0,3 0 0,-1 0 0,0-2 0,-3 2 0,1 1 0,1 2 0,3 2 0,2 4 0,-3-5 0,5 5 0,2-4 0,1-2 0,2 5 0,2 2 0,3 0 0,5 0 0,5-2 0,4-5 0,3 1 0,2-1 0,1-2 0,5-2 0,-1-6 0,-4-4 0,2-1 0,-6 0 0,-3 0 0,-1 0 0,-2-1 0,1-4 0,-8 1 0,-5-4 0,-6 1 0,-5-3 0,-8 5 0,1 1 0,0 3 0,0 1 0,0 0 0,-1 0 0,-4 5 0,0 0 0,1 0 0,2 2 0,2-6 0,0 13 0,0-6 0</inkml:trace>
  <inkml:trace contextRef="#ctx0" brushRef="#br0" timeOffset="8463">6402 517 12287,'-15'-6'0,"6"4"0,-2-7 0,6 4 0,-1 4 0,15-6 0,4 7 0,8 0 0,2 0 0,8 0 0,6 0 0,0 0 0,0 0 0,4 0 0,-6 0 0,14 7 0,-1 1 0</inkml:trace>
  <inkml:trace contextRef="#ctx0" brushRef="#br0" timeOffset="9399">6569 669 12287,'-15'0'0,"0"0"0,5 0 0,0 0 0,0 7 0,-1-3 0,1 6 0,2 0 0,-4 3 0,2-3 0,6-1 0,-1-4 0,4 3 0,1 8 0,0-8 0,0-1 0,0-7 0,0-2 0,0-3 0,0 2 0,0-7 0,0-2 0,5 3 0,2 1 0,-1-1 0,1 1 0,5 3 0,-2-5 0,4 6 0,1-1 0,0 4 0,0 1 0,0 0 0,1 1 0,-1 4 0,-2-1 0,-1 6 0,-2 2 0,-6 1 0,1 2 0,-4 1 0,-1-1 0,0 0 0,-5-5 0,-1-1 0,-3-3 0,4-1 0,-5-5 0,7-1 0,-3-4 0,5 1 0,1-6 0,0-2 0,7-1 0,3-1 0,3 4 0,2-2 0,1 7 0,-1 2 0,0 1 0,5 2 0,1 0 0,-1 0 0,2 0 0,-5 0 0,3 0 0,-3 2 0,-2 3 0,-5 2 0,0 5 0,2-2 0,-5 0 0,0 3 0,-2-1 0,0-2 0,0-5 0,-5 6 0,0-6 0,-2 3 0,-3-1 0,2-2 0,-6-7 0,3-3 0,-1 2 0,3-7 0,-1-2 0,2-2 0,1-3 0,1-1 0,-3-3 0,-1 3 0,0-4 0,5 0 0,0-2 0,0-3 0,0 4 0,0-1 0,2 2 0,3 3 0,-3-3 0,4 2 0,1 2 0,-5 7 0,6 0 0,-3 6 0,-1 1 0,6 9 0,0-3 0,5 3 0,0-3 0,1 3 0,-1 0 0,0-2 0,0-1 0,0-2 0,1 0 0,-1 0 0,0 0 0,0 0 0,0 0 0,-1 2 0,-2 1 0,-2 2 0,-5 2 0,5-2 0,-7 3 0,3 8 0,-5-1 0,-1 2 0,0 1 0,0 4 0,0 2 0,0-1 0,0 6 0,0 0 0,0 3 0,-5 2 0,0-4 0,2 1 0,1-1 0,2-1 0,0-4 0,0 4 0,0-5 0</inkml:trace>
  <inkml:trace contextRef="#ctx0" brushRef="#br0" timeOffset="10056">7725 578 12287,'-7'-8'0,"6"-6"0,-8 7 0,4-3 0,3 4 0,-4 7 0,6 4 0,0 5 0,0 4 0,5 1 0,0 0 0,0 2 0,2 4 0,-6-5 0,6 6 0,-2-1 0,0-1 0,0 5 0,-5-4 0,2-3 0,3-1 0,-3-2 0,3 0 0,-4 1 0,-1-1 0,5-8 0,1-7 0,-3-9 0,-1-4 0,-2-4 0,0-2 0,0-1 0,0-7 0,0 0 0,0-5 0,0-4 0,0-1 0,1 3 0,3-1 0,1 1 0,2-5 0,-4 0 0,4 0 0,1 4 0,2-1 0,7 6 0,2 6 0,1 6 0,7 4 0,-2 4 0,4 5 0,2 3 0,-1 4 0,0 3 0,1 5 0,-1 4 0,1 6 0,-3 2 0,-1 0 0,-1 0 0,-9 0 0,-1-3 0,-5 1 0,-5-2 0,-1 6 0,-5 0 0</inkml:trace>
  <inkml:trace contextRef="#ctx0" brushRef="#br0" timeOffset="10696">7619 593 12287,'-24'0'0,"-5"0"0,12 0 0,-3 0 0,10-6 0,5 4 0,12-3 0,8 3 0,8 2 0,8-5 0,4 0 0,6 2 0,3 1 0,1-3 0,1 0 0,0 1 0,-1 3 0,1 1 0,0 0 0,-4 0 0,-7 0 0,-1 0 0,-14 0 0,-1 0 0,-2 0 0,-10 1 0,-7 4 0,-9-1 0,-9 4 0,-3 1 0,3-1 0,-4 1 0,0 2 0,-2 0 0,-3 0 0,5-2 0,2 1 0,3 0 0,2-1 0,-1 4 0,1-4 0,2 1 0,3 0 0,-2-5 0,8 5 0,6 2 0,0 0 0,8-2 0,3-3 0,6-1 0,-2-4 0,5 5 0,0 0 0,-5-1 0,3 4 0,-3-4 0,-2-5 0,0-1 0,-6 0 0,-2-1 0,-7-5 0,-2-2 0,-3 0 0,3-6 0,-3 4 0,3-4 0,2-1 0,0-2 0,0-1 0,0-3 0,0-4 0,2 5 0,3 1 0,-2 2 0,8 2 0,0 0 0,3 1 0,1 4 0,0 5 0,1 4 0,-1 1 0,2 0 0,1 0 0,3 0 0,-1 5 0,-5 1 0,-1 3 0,-4 3 0,3 1 0,-4 4 0,-1 2 0,-3 1 0,-3 0 0,-2-5 0,0 1 0,0-1 0,0 0 0,0 0 0,-7-1 0,-3-4 0,-4-3 0,-1-7 0,0 0 0,5 0 0,0-2 0,-2-3 0,5 1 0,2-6 0,3-1 0,4-3 0,3-1 0,4 0 0,6-1 0</inkml:trace>
  <inkml:trace contextRef="#ctx0" brushRef="#br0" timeOffset="10964">8242 563 12287,'-15'0'0,"0"0"0,6-7 0,4 5 0,12-3 0,8 4 0,2 1 0,8 0 0,4 0 0,5 0 0,-2 0 0,12 0 0,-5 0 0</inkml:trace>
  <inkml:trace contextRef="#ctx0" brushRef="#br0" timeOffset="11762">8744 745 12287,'-9'0'0,"3"2"0,6 3 0,-2-1 0,-3 6 0,3 0 0,-5 3 0,1-3 0,4-1 0,-3-4 0,-4 2 0,-1 3 0,2-3 0,-2-7 0,5 0 0,-5 0 0,6-7 0,-1-3 0,3-4 0,2-1 0,0 0 0,2 1 0,3 2 0,5 4 0,4 1 0,6-3 0,0 5 0,1 2 0,1 1 0,-6 2 0,6 0 0,-1 0 0,-1 0 0,2 2 0,-3 1 0,1 4 0,-2 1 0,-2 2 0,-5 6 0,-2-1 0,-2 0 0,3 0 0,-5 0 0,-2 1 0,-1-1 0,-2 0 0,0 0 0,0 0 0,0-6 0,-2-2 0,-3-7 0,2-5 0,-6-2 0,3-2 0,2-2 0,2-8 0,2-1 0,0-1 0,0-1 0,0 4 0,0-6 0,0 2 0,0 4 0,0-4 0,0 0 0,0 0 0,0 0 0,-5-4 0,-1 6 0,-3 3 0,-3 5 0,-1-1 0,-2 5 0,-1-3 0,1 1 0,0 7 0,0-2 0,0 3 0,-1 2 0,1 0 0,0 0 0,0 2 0,0 3 0,-1-3 0,3 4 0,3 1 0,3-5 0,15 10 0,6-7 0,5-2 0,8-1 0,-2-1 0,2 3 0,-2 1 0,4 0 0,-4-5 0,4 0 0,1 0 0,-1 0 0,-2 0 0,-3 0 0,-2 0 0,-2 0 0,-5 0 0,1 0 0,-1 0 0,-5 0 0,0 0 0,0 0 0,4 2 0,-4 3 0,3 3 0,-4 7 0,-1 1 0,1-1 0,-6 0 0,2 0 0,0 0 0,-5 1 0,0-1 0,0 0 0,0 0 0,0 0 0,0 1 0,0-1 0,0 0 0,5 0 0,0 0 0,0 1 0,-3-3 0,3-3 0,-3-3 0,11-7 0,-4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3:51.8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92 304 12287,'7'-15'0,"1"0"0,8 0 0,-3 5 0,-1 1 0,-2 2 0,2 4 0,-4-4 0,2 2 0,-5 0 0,6 5 0,-10 2 0,-1 3 0,-6 2 0,-10 4 0,1 0 0,0 0 0,0 3 0,0 1 0,-1 0 0,1 1 0,2 4 0,1 0 0,2-1 0,-2-2 0,0 3 0,0 0 0,4-1 0,1-2 0,2 3 0,5 0 0,0-1 0,0-2 0,2-4 0,4-1 0,8-2 0,4 2 0,9 0 0,-1 0 0,3-4 0,1-1 0,0-2 0,1-5 0,6 7 0,2 1 0</inkml:trace>
  <inkml:trace contextRef="#ctx0" brushRef="#br0" timeOffset="699">335 502 12287,'-8'-15'0,"1"0"0,0-1 0,6 1 0,-6 7 0,7 3 0,0 10 0,0 3 0,0 7 0,0 1 0,2-1 0,3 0 0,-4 0 0,5 0 0,-5 1 0,-1-1 0,0-5 0,0 0 0,0-7 0,0 4 0,-5-14 0,0-3 0,2-3 0,1 3 0,2 0 0,0-2 0,0-2 0,0-1 0,0 0 0,0 0 0,0-1 0,0 1 0,0 0 0,0 0 0,0 5 0,0-1 0,2 8 0,3-2 0,-2 3 0,7 2 0,-5 0 0,5 0 0,1 0 0,4 0 0,0 0 0,-5 0 0,0 2 0,2 3 0,2-3 0,1 3 0,0-3 0,0-2 0,0 0 0,1 0 0,-1 0 0,0 0 0,0 0 0,0 0 0,1 0 0,-6-6 0,0 1 0,2 2 0,-5 0 0,-2-2 0,-5 3 0,-5-3 0,1 3 0,-6 2 0,-2 0 0,5 2 0,1 1 0,1 4 0,0 1 0,-6-3 0,5 6 0,-3 0 0,1 3 0,-4 1 0,2 0 0,-2 1 0,4-1 0,-1 0 0,2 0 0,2 0 0,5 1 0,0-1 0,0-5 0,2-2 0,3-1 0,5-3 0,4 2 0,3-1 0,1-1 0,2-3 0,7 6 0,-3 2 0</inkml:trace>
  <inkml:trace contextRef="#ctx0" brushRef="#br0" timeOffset="1699">731 517 12287,'-15'0'0,"-1"0"0,1 0 0,0 0 0,0 0 0,5 0 0,-1 0 0,8 0 0,3 0 0,10 0 0,4 0 0,1 0 0,0 0 0,0 0 0,1 0 0,-1 0 0,0 0 0,0 0 0,0 0 0,1 0 0,-1 0 0,-5 0 0,0 0 0,2 0 0,-4-7 0,2-3 0,-6-3 0,1-2 0,-5 1 0,-3 2 0,-4 4 0,-2 1 0,4-3 0,-3 3 0,-1 0 0,1 1 0,3 1 0,-5 5 0,-2 0 0,-2 0 0,-1 0 0,0 0 0,1 6 0,3 4 0,2 4 0,2 1 0,-3-5 0,4 0 0,-1 2 0,0 2 0,2 1 0,5 0 0,0 0 0,0 1 0,0-1 0,2 0 0,3 0 0,-2-1 0,7-4 0,2-3 0,2-1 0,2-4 0,3 3 0,3-3 0,2-2 0,-4 0 0,4 0 0,-1 0 0,1 0 0,0-2 0,3-1 0,-4-4 0,-1-1 0,-2-1 0,-4-3 0,-1 2 0,0-2 0,-5-1 0,-1-2 0,-1-2 0,1-4 0,-6 3 0,2-6 0,-3 1 0,-2-1 0,0-1 0,0-8 0,0 0 0,0-3 0,5 1 0,0 4 0,0 1 0,2-1 0,-6 8 0,6 1 0,0 0 0,-4 2 0,6-2 0,-3 6 0,0 5 0,-6-5 0,0 8 0,-2 1 0,-3 7 0,1 7 0,-4 3 0,-1 4 0,1 1 0,3 0 0,-3 2 0,-1 2 0,1 1 0,3 7 0,-6-2 0,1 2 0,2-1 0,-1 2 0,6-2 0,-4 2 0,-1 3 0,4 4 0,-1 1 0,4-3 0,1 0 0,0-3 0,0 0 0,1-1 0,4-4 0,-1-3 0,4-6 0,1-1 0,-1 0 0,-3-1 0,5-4 0,2-5 0,2-4 0,1-1 0,0 0 0,0-1 0,1-4 0,-1-4 0,0 1 0,0-4 0,0 5 0,1-1 0,-1-4 0,0 0 0,0 0 0,-1 2 0,-4-2 0,3 1 0,-3-1 0,4 2 0,-4 1 0,-1-3 0,-3 2 0,6 7 0,-10-4 0,0 9 0,-9 3 0,-2 5 0,4-2 0,-3 2 0,-1 2 0,1 2 0,5 1 0,-3 0 0,5 0 0,1 1 0,0-1 0,0 0 0,0 0 0,0 0 0,0 1 0,7-1 0,1 0 0</inkml:trace>
  <inkml:trace contextRef="#ctx0" brushRef="#br0" timeOffset="1977">1430 335 12287,'0'-15'0,"0"-1"0,-7 1 0,6 0 0,-6 13 0,7 7 0,7 7 0,1 3 0</inkml:trace>
  <inkml:trace contextRef="#ctx0" brushRef="#br0" timeOffset="2449">1567 593 12287,'10'0'0,"0"0"0,2 0 0,-3 0 0,1 0 0,2 0 0,-4-5 0,0-2 0,-1-1 0,3 3 0,-3-5 0,2-2 0,-6 3 0,2-1 0,-3-1 0,-2 2 0,0-1 0,0-2 0,-5 4 0,-2-1 0,-2 2 0,-1 1 0,-5 2 0,0-1 0,5 0 0,0 5 0,-2 0 0,0 7 0,0 1 0,2 1 0,7 4 0,-2-3 0,3 4 0,2 1 0,0 0 0,0 1 0,0-1 0,0 0 0,0-5 0,2-1 0,3-3 0,-2-1 0,7-5 0,2 0 0,1-1 0,3-3 0,-3-2 0,-3-3 0,4 4 0,-6-5 0,2 0 0,1 1 0,-6-2 0,3 4 0,-1-2 0,0 4 0,-2-5 0,-5 7 0,0-2 0,-2 3 0,-6 4 0,1 3 0,-3 3 0,5 7 0,1 1 0,3-1 0,1 0 0,0 0 0,1-1 0,3-2 0,2-2 0,3 2 0,1-6 0,5 8 0,0-6 0</inkml:trace>
  <inkml:trace contextRef="#ctx0" brushRef="#br0" timeOffset="2932">1902 320 12287,'-5'-16'0,"-1"1"0,1 0 0,5 0 0,0 6 0,0 4 0,0 10 0,0 5 0,0 4 0,0 1 0,0 2 0,2 2 0,3 1 0,-3 5 0,3-3 0,-3 0 0,-2 0 0,5-2 0,0-3 0,-2 2 0,-1 1 0,-2 0 0,0-4 0,0-1 0,0 0 0,0 0 0,-2-6 0,-3-4 0,3-4 0,-3-7 0,9-4 0,1-4 0,5 4 0,-3 1 0,1 1 0,4 0 0,-4 4 0,3-3 0,0 2 0,3 0 0,1 0 0,0 5 0,0 0 0,1 0 0,-1 0 0,-2 2 0,-2 3 0,0 3 0,-6 8 0,-1-1 0,-3 0 0,-2 0 0,-4 0 0,-4 1 0,-6-3 0,0-3 0,0-5 0,-2 2 0,-3-2 0,3 0 0,-4-5 0,4 0 0,2 0 0,5-1 0,2-4 0,1-6 0,2-2 0,5-2 0,0-1 0,0 1 0,0 0 0</inkml:trace>
  <inkml:trace contextRef="#ctx0" brushRef="#br0" timeOffset="3186">2191 532 12287,'10'5'0,"0"1"0,-7 0 0,2-1 0,-3-1 0,-2 6 0,0 2 0,0 1 0,0 2 0,0 1 0,0-6 0,0 0 0,0 2 0,7 1 0,1 2 0</inkml:trace>
  <inkml:trace contextRef="#ctx0" brushRef="#br0" timeOffset="3450">2236 350 12287,'0'-15'0,"0"6"0,0-4 0,0 13 0,0 0 0,0 8 0,0 6 0,0 1 0,0 0 0,0 0 0</inkml:trace>
  <inkml:trace contextRef="#ctx0" brushRef="#br0" timeOffset="3900">2464 411 12287,'0'-15'0,"0"-1"0,0 1 0,0 0 0,0 0 0,0 0 0,0 8 0,0 7 0,0 8 0,0 6 0,0 3 0,0 1 0,0 2 0,0 6 0,0-4 0,0 1 0,0 4 0,0-3 0,0 0 0,0-1 0,0 1 0,0-5 0,0 3 0,0-2 0,0 0 0,0 0 0,0-4 0,0-1 0,0 7 0,0 2 0</inkml:trace>
  <inkml:trace contextRef="#ctx0" brushRef="#br0" timeOffset="4182">2647 593 12287,'6'-15'0,"-4"0"0,5 8 0,-7 7 0,0 9 0,0-1 0,0 2 0,0 2 0,0 1 0,0 3 0,0-1 0,0 0 0,0 0 0,0 0 0,0 1 0,0-1 0,0 0 0,0 0 0,0 1 0,0-1 0</inkml:trace>
  <inkml:trace contextRef="#ctx0" brushRef="#br0" timeOffset="4404">2677 335 12287,'0'-15'0,"0"4"0,0 1 0,0 7 0,0-4 0,7 14 0,1 1 0</inkml:trace>
  <inkml:trace contextRef="#ctx0" brushRef="#br0" timeOffset="4609">2905 304 12287,'0'-15'0,"0"0"0,0 5 0,0 0 0,0 0 0,0 3 0,2 7 0,1 8 0,2 6 0,2 8 0,-4 3 0,3 4 0,-3 1 0,-1 2 0,-2 2 0,0 2 0,0-3 0,0-1 0,0-1 0,0-1 0,0 1 0,-5-3 0,-1-2 0,3-6 0,1-3 0,-4-2 0,4 0 0,-5 1 0</inkml:trace>
  <inkml:trace contextRef="#ctx0" brushRef="#br0" timeOffset="5214">2784 532 12287,'-11'-15'0,"1"0"0,7 5 0,-2 0 0,3 5 0,4-4 0,3 2 0,3 2 0,8 5 0,-1 0 0,0 0 0,5 5 0,1 1 0,-3-3 0,-1-1 0,3-2 0,1 0 0,-3 0 0,-1 0 0,-2 0 0,0 0 0,1 0 0,-1 0 0,0 0 0,0 0 0,-1-2 0,-4-3 0,-3 3 0,-7-3 0,0 10 0,0-1 0,0 6 0,0 1 0,0-2 0,0 1 0,0 2 0,0-4 0,0 2 0,6-1 0,5 1 0,2-3 0,2-9 0,1-3 0,-6 2 0,0-7 0,2-2 0,-6 3 0,-1-1 0,-1 0 0,1 2 0,-3-6 0,3 4 0,-4 3 0,-1 2 0,0 10 0,0 5 0,0 9 0,0 3 0,0 1 0,0-2 0,-1 4 0,-3 0 0,-1-1 0,0 5 0,5-4 0,-2 2 0,-3-1 0,4 1 0,-4-5 0,1 0 0,-1-1 0,3-5 0,-4-6 0,-1 2 0,-1-1 0,-8 0 0,1-5 0,0-7 0,1-4 0,4-6 0,-3-4 0,4-3 0,1-3 0,1 1 0,7 5 0,0-2 0,0-3 0,2 3 0,5-5 0,6 0 0,6-3 0,8-4 0,-4-2 0</inkml:trace>
  <inkml:trace contextRef="#ctx0" brushRef="#br0" timeOffset="5437">3392 167 12287,'-9'-15'0,"3"7"0,6 1 0,0 10 0,1 8 0,4 11 0,5 10 0,4 7 0,0 8 0,-3 4 0,-1 4 0,-1 3 0,1 1 0,-5-2 0,-3 1 0,-4 3 0,-3-9 0,-7-1 0,-6-4 0,-8 2 0,-9-7 0,-6 5 0,-3 4 0,-1 0 0,-3-6 0,1-1 0,2-3 0,-11 1 0,5-6 0,-6 6 0,-4-3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5:06.4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38 12287,'0'-15'0,"0"0"0,-5 8 0,0 7 0,0 7 0,5 8 0,0 0 0,0 5 0,0 2 0,0 0 0,0 0 0,0 5 0,0 0 0,0 5 0,0 4 0,0-1 0,0-3 0,-1 4 0,-5 4 0,5-2 0,-4-1 0,3-3 0,2-4 0,0 7 0,2-12 0,1-3 0,2-3 0,7-5 0,0-3 0,5-2 0,3-2 0,7-2 0,-2-5 0,4 0 0,1 0 0,8-2 0,1-1 0,1-2 0,1 1 0,-8-3 0,3 2 0,-4 2 0,-2 1 0,-4 2 0,-3 0 0,-1 0 0,-1-5 0,-6 0 0,0 2 0,-5 1 0,0 2 0,-6 0 0,1 0 0,-9-2 0,-1-3 0,-1 4 0,1-4 0,3 1 0,-5 1 0,0-2 0,4 0 0,-6 3 0,3-3 0,-1 1 0,2-6 0,3 7 0,-5-11 0,7 13 0,7-6 0,3 7 0,4 0 0,1 2 0,0 1 0,0 2 0,1-1 0,-1 2 0,0 1 0,0 1 0,-1-2 0,-2 2 0,-2-1 0,-5 5 0,5-2 0,-7 3 0,1 1 0,-8-4 0,-4 3 0,-7-4 0,-1-1 0,6 4 0,0-5 0,-2 1 0,-8 9 0,-4 7 0</inkml:trace>
  <inkml:trace contextRef="#ctx0" brushRef="#br0" timeOffset="917">1156 601 12287,'-7'-16'0,"5"8"0,-5-6 0,7 4 0,2-3 0,3-1 0,5 4 0,1 2 0,2 4 0,4-2 0,0-3 0,0 6 0,-2-2 0,0 3 0,0 2 0,1 0 0,-1 0 0,-7 0 0,-3 2 0,-10 3 0,-3-2 0,-7 7 0,-1 2 0,1 0 0,0 0 0,0-2 0,0 2 0,-1 0 0,1-1 0,0-1 0,0 2 0,1 2 0,2 3 0,4 1 0,1 3 0,-3-1 0,5-5 0,2 0 0,1 0 0,2 1 0,2-1 0,3 0 0,5 0 0,8-1 0,4-4 0,2-5 0,3-3 0,2-2 0,1 0 0,1 0 0,-1 0 0,0-2 0,1-3 0,-3-5 0,-2-4 0,1-1 0,-7 0 0,-3 0 0,-5-1 0,0 0 0,-7-3 0,-2-1 0,-1 1 0,-4-3 0,-5 2 0,-6 1 0,-6 2 0,-3-3 0,2 0 0,-4 3 0,1 5 0,-4 0 0,5 7 0,0 2 0,0 1 0,2 2 0,4 2 0,3 3 0,3 5 0,3 4 0,7 1 0,0 7 0,0 1 0</inkml:trace>
  <inkml:trace contextRef="#ctx0" brushRef="#br0" timeOffset="1183">1657 692 12287,'0'-10'0,"0"0"0,0-1 0,-5 1 0,0 0 0,0 7 0,5 3 0,2 10 0,1 3 0,2 3 0,0 4 0,-3 2 0,2 0 0,1 0 0,0 3 0,-5-3 0,0 0 0,0 0 0,0 3 0,0-3 0,0 0 0,0 0 0,1-1 0,3-6 0,1 0 0,-2 0 0,-1 7 0,-2 2 0</inkml:trace>
  <inkml:trace contextRef="#ctx0" brushRef="#br0" timeOffset="1467">1673 768 12287,'0'-24'0,"0"2"0,0 7 0,0 0 0,0 0 0,0-1 0,1 3 0,4 1 0,6 2 0,-3 5 0,2-4 0,2 3 0,2 2 0,1 3 0,2 1 0,1 0 0,2 0 0,1 0 0,-4 0 0,1 1 0,2 4 0,-4 4 0,-8 6 0,1 0 0,-1 0 0,-5 1 0,2-1 0,-5 0 0,-5 0 0,-3 0 0,-7 1 0,0-3 0,-1-3 0,1 2 0,-2-5 0,-1 1 0,-3 4 0,1-5 0,5-2 0,0-3 0,0-2 0,-1 0 0,1 0 0,0 0 0,0 0 0,-1-7 0,1-1 0</inkml:trace>
  <inkml:trace contextRef="#ctx0" brushRef="#br0" timeOffset="1950">2098 783 12287,'-8'0'0,"1"0"0,7 0 0,2 0 0,3 0 0,5 0 0,4-2 0,1-1 0,0-2 0,0 0 0,0 5 0,1 0 0,-1 0 0,0-2 0,0-1 0,1-2 0,-1 1 0,0 1 0,0 0 0,-1-4 0,-4-2 0,3 6 0,-4-4 0,1 2 0,0 0 0,-7-7 0,2 2 0,-5-2 0,-5 1 0,-5 2 0,-3 2 0,-2 2 0,-1 5 0,-1-1 0,-3-5 0,3 5 0,-3-4 0,3 3 0,2 2 0,0 0 0,-1 2 0,3 3 0,3 5 0,-4-2 0,6 3 0,-2 0 0,0 3 0,5 8 0,-4 1 0,2 1 0,2-2 0,7-7 0,3 1 0,3-1 0,8-2 0,-1-1 0,0-2 0,2-6 0,2 1 0,3-4 0,1-1 0,-4 0 0,3 0 0,-2 0 0,0 0 0,14-6 0,-2-3 0</inkml:trace>
  <inkml:trace contextRef="#ctx0" brushRef="#br0" timeOffset="2401">2463 753 12287,'0'-16'0,"0"6"0,0 0 0,0 0 0,2-3 0,3 2 0,4 5 0,6 6 0,0 1 0,0 4 0,0 6 0,-1-3 0,-2 2 0,-2 2 0,-2 1 0,4 1 0,-3-2 0,-3-2 0,1 0 0,-2 5 0,-3 1 0,3-1 0,-3-7 0,-4-1 0,-3-7 0,2 0 0,-6-2 0,2-3 0,2 2 0,5-7 0,0-2 0,0-2 0,0-1 0,0 0 0,7 0 0,3 1 0,4 2 0,1 2 0,2 2 0,1-4 0,4 3 0,2 3 0,-4 1 0,6 5 0,-1 0 0,-1 0 0,-2 1 0,-7 4 0,0 6 0,0 2 0,-5 7 0,-1 1 0,-3-3 0,-2-1 0,-2 3 0,-2 1 0,0-3 0,0-1 0,0-2 0,0 1 0,0-1 0,0 0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5:11.7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426 77 12287,'-15'-16'0,"1"1"0,2 2 0,2 3 0,0-2 0,-5 7 0,0 1 0,-1 3 0,-1 1 0,-1 0 0,-4 0 0,-2 0 0,6 6 0,-4 3 0,1 3 0,1 3 0,-5-3 0,5 8 0,1-3 0,2-2 0,4 5 0,1 1 0,2-3 0,-2-1 0,5-2 0,2 0 0,3 1 0,4-3 0,3-1 0,5-4 0,4-1 0,3 0 0,1-4 0,4 2 0,2-1 0,-1-3 0,4-1 0,-3 0 0,-2 0 0,3 2 0,-4 2 0,-3 1 0,-1-2 0,-2 0 0,1 1 0,-1 1 0,-7 2 0,-3-2 0,-3 5 0,-2-2 0,0 2 0,-2 1 0,-3-3 0,-3 5 0,-9-2 0,-2 0 0,-1 0 0,-5 2 0,3-4 0,0 1 0,0 0 0,-5-5 0,3 3 0,0-1 0,4-4 0,-4-1 0,-1-2 0,3-2 0,4-3 0,6-5 0,5 4 0,7-15 0,0 4 0</inkml:trace>
  <inkml:trace contextRef="#ctx0" brushRef="#br0" timeOffset="533">532 289 12287,'0'-15'0,"0"7"0,0-1 0,0 4 0,0 5 0,0 0 0,0 2 0,2 8 0,3 2 0,-2-4 0,7 3 0,2 0 0,-3-4 0,1 0 0,2-2 0,1 0 0,2 0 0,1-5 0,-1 0 0,0 0 0,0 0 0,0 0 0,1 0 0,-1 0 0,0-5 0,0-2 0,1-1 0,-1-4 0,-2-2 0,-1-1 0,-3 0 0,-3 0 0,4 0 0,-5-1 0,-1 1 0,-2 5 0,-2 0 0,-2 7 0,-3-2 0,1 10 0,-4 5 0,1 5 0,4 5 0,-4-1 0,2 4 0,2 1 0,1 0 0,2-1 0,0 6 0,0-2 0,0 0 0,2 9 0,1-8 0,2 3 0,-2 3 0,-1-2 0,-2-5 0,0-2 0,0 2 0,0-3 0,0-1 0,-2-2 0,-3-8 0,2 1 0,-7-9 0,-2-2 0,-1-1 0,-3-2 0,-1 0 0,-1 0 0,-2 0 0,-2-5 0,3-2 0,-1-1 0,1-4 0,-3-2 0,2-3 0,1-1 0,2-3 0,7 1 0,2 3 0,1-1 0,4-3 0,1 0 0,2 0 0,14 4 0,2-5 0</inkml:trace>
  <inkml:trace contextRef="#ctx0" brushRef="#br0" timeOffset="1050">1034 457 12287,'-8'0'0,"-1"0"0,4 0 0,3 7 0,-3-6 0,10 4 0,-1-3 0,6-2 0,2 0 0,-4-2 0,2-1 0,2-4 0,2-1 0,-4-2 0,0-4 0,0 2 0,-2 2 0,4 0 0,-5-5 0,0 0 0,0-1 0,-2 6 0,-5 0 0,0-2 0,0-1 0,-2-1 0,-3 4 0,2 3 0,-8 7 0,6 0 0,-5 0 0,7 0 0,3 7 0,10 1 0,3 1 0,3 3 0,-1-5 0,0-1 0,0 1 0,6 3 0,-1-3 0,-2 0 0,-1-1 0,4 6 0,-1-2 0,-2 2 0,-1-2 0,-3 4 0,-4-4 0,-3 4 0,0 1 0,-6 0 0,4 0 0,-3 0 0,-4 1 0,-3-3 0,-3-1 0,-1-2 0,-4-1 0,3 1 0,-4-5 0,4-4 0,0-1 0,0 0 0,1-1 0,4-4 0,4-4 0,1-6 0</inkml:trace>
  <inkml:trace contextRef="#ctx0" brushRef="#br0" timeOffset="1483">1657 168 12287,'-6'-15'0,"2"1"0,-4 2 0,1 2 0,2 0 0,5 2 0,0 8 0,0 10 0,0 3 0,0 2 0,0 6 0,2 1 0,1 1 0,2 4 0,0 2 0,-5 1 0,2 1 0,3-1 0,-3 1 0,3-1 0,-4 1 0,-1-1 0,0-1 0,-1-2 0,-3-4 0,-1-1 0,0-1 0,5-5 0,0 5 0,0-4 0,-7 5 0,-1-7 0</inkml:trace>
  <inkml:trace contextRef="#ctx0" brushRef="#br0" timeOffset="1684">1490 411 12287,'-10'0'0,"0"0"0,7 0 0,-3 0 0,12 0 0,4 0 0,10 0 0,7-2 0,7-3 0,3 4 0,3-4 0,11-4 0,-4 1 0</inkml:trace>
  <inkml:trace contextRef="#ctx0" brushRef="#br0" timeOffset="2116">1977 442 12287,'-15'0'0,"-1"0"0,1 0 0,0 0 0,0 0 0,0 0 0,6 1 0,4 4 0,5-3 0,5 3 0,5-3 0,5-2 0,4 0 0,1 0 0,-1 0 0,3 0 0,-2 0 0,-1-2 0,-2-3 0,5 2 0,3-8 0,-3 6 0,-2-3 0,-3 1 0,-7-3 0,-1 3 0,-3-1 0,-1-2 0,-6-4 0,-4 4 0,1-2 0,-6 7 0,-2 0 0,-1-2 0,-2 6 0,-1-4 0,1 3 0,0 2 0,0 0 0,0 2 0,-1 3 0,1 5 0,0-2 0,0 2 0,1 2 0,4 2 0,-3 1 0,2 2 0,0 1 0,1 3 0,-2 1 0,7-4 0,1 3 0,3-3 0,1-1 0,1-2 0,4 0 0,5 1 0,4-3 0,1-3 0,2-5 0,3-3 0,2-2 0,7 0 0,-2 0 0,0 0 0,9 0 0,-11 0 0,14-14 0,-7-2 0</inkml:trace>
  <inkml:trace contextRef="#ctx0" brushRef="#br0" timeOffset="2816">2296 457 12287,'9'-7'0,"4"5"0,-3-3 0,-1 2 0,1-1 0,2-1 0,1 0 0,2 5 0,-5 0 0,-1 2 0,-2 3 0,-1-2 0,-2 8 0,1 0 0,0 3 0,-5 1 0,0 0 0,0 1 0,0-1 0,0 0 0,0 0 0,0 0 0,-2-6 0,-3-4 0,2-5 0,-7-5 0,6 1 0,-1-6 0,4-1 0,2-3 0,4-1 0,4 0 0,6-1 0,0 1 0,0 5 0,1 2 0,-1 1 0,0 3 0,0-2 0,0 1 0,1 1 0,-1 3 0,0 1 0,0 0 0,0 0 0,1 0 0,-3 1 0,-1 4 0,-2 5 0,-7-1 0,4 1 0,-2 2 0,0 1 0,2 3 0,-3-1 0,1 0 0,0 0 0,-5 0 0,-2-1 0,-3-4 0,2-3 0,-8-7 0,8-2 0,-2-3 0,3-5 0,2-4 0,0-1 0,0 0 0,2 0 0,1 0 0,2-1 0,7 1 0,-2 2 0,4 3 0,-4-2 0,0 7 0,2 1 0,1 3 0,3 1 0,-1 0 0,0 0 0,0 6 0,1 4 0,-1 4 0,-5 6 0,-2 1 0,-1-1 0,-4 2 0,4-4 0,0 6 0,0 0 0,-1-1 0,0-4 0,-6 1 0,6 4 0,3-1 0</inkml:trace>
  <inkml:trace contextRef="#ctx0" brushRef="#br0" timeOffset="3399">3072 639 12287,'-11'0'0,"1"0"0,0 0 0,2 0 0,3 5 0,10 0 0,-2 0 0,7-5 0,2-1 0,2-4 0,-6 3 0,6-10 0,-4 5 0,3-1 0,1 3 0,-2-5 0,-2-2 0,2-2 0,-4 1 0,0 1 0,1 2 0,-1-2 0,-4-1 0,2-3 0,0 1 0,-1 0 0,0 5 0,-5 0 0,0-2 0,-2 5 0,-3 0 0,-5 1 0,3 4 0,-7-5 0,4 7 0,-3 0 0,-2 0 0,-1 0 0,8 2 0,3 3 0,3-2 0,4 6 0,3-3 0,3 5 0,8-6 0,-1 0 0,0 2 0,0-6 0,2 6 0,2-2 0,1 0 0,2 5 0,-3-3 0,1 1 0,-2 4 0,-1 3 0,-1 4 0,-1 1 0,-7 1 0,-3-5 0,-3 3 0,-2 1 0,0 1 0,0-6 0,0 0 0,0 0 0,-7 0 0,-1 1 0,-1-1 0,3-7 0,0 1 0,0-6 0,-3 2 0,6 0 0,-4-6 0,7-4 0,0-4 0,0-6 0,7 6 0,1-4 0,8 4 0</inkml:trace>
  <inkml:trace contextRef="#ctx0" brushRef="#br0" timeOffset="4332">4242 487 12287,'0'-8'0,"0"-6"0,-1 7 0,-4-3 0,-5 5 0,-4 4 0,-1 1 0,-2 0 0,-3 0 0,3 0 0,-5 0 0,2 0 0,-1 0 0,1 0 0,5 0 0,0 0 0,-1 0 0,3-2 0,1-2 0,2-1 0,7-6 0,-1 0 0,8-2 0,4 3 0,7 0 0,0-2 0,1-2 0,4-1 0,2 0 0,0 1 0,0 4 0,-2-7 0,-3 6 0,0-1 0,-2-2 0,9 1 0,-9-3 0,2 1 0,-5 5 0,-2 0 0,-7 7 0,4-4 0,-12 9 0,0 3 0,-5 3 0,5 7 0,-1 0 0,0 1 0,4 4 0,-3 0 0,3 0 0,2 2 0,0-3 0,0 5 0,0-2 0,0-4 0,5 6 0,0 0 0,0 1 0,2 0 0,-5-1 0,3 3 0,-3-2 0,-2 2 0,-2 0 0,-3 0 0,-5-3 0,-4-2 0,-1 3 0,0-4 0,0-3 0,-1-1 0,1-3 0,0-3 0,0-2 0,0-2 0,-6-2 0,1-5 0,0 0 0,-2 0 0,5-2 0,-3-1 0,3-4 0,2-2 0,-4 4 0,2-3 0,4-1 0,-1 1 0,6 3 0,-1-5 0,2-2 0,4-2 0,8-1 0,4 0 0,6 0 0</inkml:trace>
  <inkml:trace contextRef="#ctx0" brushRef="#br0" timeOffset="4834">4455 563 12287,'0'-15'0,"0"5"0,0 0 0,2 0 0,3-6 0,4 8 0,6 3 0,0 3 0,0 2 0,0 0 0,1 0 0,-1 0 0,0 7 0,0 1 0,0 1 0,-4 4 0,-3-3 0,-1 4 0,-4 1 0,-1 0 0,-2 1 0,0-1 0,0 0 0,0 0 0,0 0 0,-2-1 0,-3-4 0,2 4 0,-7-4 0,-1 3 0,-2-6 0,3-7 0,3-7 0,7-8 0,0 0 0,0 0 0,0-1 0,0 1 0,2 0 0,3 0 0,3-4 0,7 2 0,1 4 0,-1-1 0,0 1 0,0-2 0,2 1 0,3 4 0,-3 3 0,5 5 0,-1-1 0,-1-2 0,5 2 0,-5 6 0,-3 4 0,-5 1 0,2 4 0,-6 7 0,1 1 0,-4-1 0,1 2 0,-1 1 0,-1 2 0,-2 3 0,-2-5 0,0 0 0,0 0 0,0-5 0,0 5 0</inkml:trace>
  <inkml:trace contextRef="#ctx0" brushRef="#br0" timeOffset="5114">5216 229 12287,'0'-19'0,"0"4"0,0 1 0,0 1 0,0-2 0,0-1 0,0 10 0,0 6 0,0 8 0,0 6 0,1 8 0,3 3 0,1 4 0,-2 1 0,-1 6 0,-4 1 0,-1 2 0,-2 3 0,-2-3 0,4 1 0,-2 1 0,1-2 0,-3 3 0,2-5 0,2 0 0,1 0 0,2-3 0,0-7 0,0-1 0,0-8 0,0 2 0,7-9 0,1-11 0,8-9 0</inkml:trace>
  <inkml:trace contextRef="#ctx0" brushRef="#br0" timeOffset="5330">5079 487 12287,'-15'0'0,"-1"0"0,8 0 0,3 0 0,10 0 0,7 0 0,6 0 0,6 0 0,6-2 0,1-1 0,-1-2 0,7 0 0,2 5 0</inkml:trace>
  <inkml:trace contextRef="#ctx0" brushRef="#br0" timeOffset="5781">5535 533 12287,'-15'0'0,"0"0"0,-1 0 0,1 0 0,7 1 0,3 5 0,5-5 0,5 4 0,8-3 0,7-2 0,-1 0 0,-2 0 0,-2 0 0,0 0 0,1 0 0,-1 0 0,0 0 0,0-2 0,0-1 0,1-2 0,-6-2 0,0 4 0,2-2 0,-4-5 0,1 3 0,-3-2 0,-1-1 0,-5-5 0,-1 5 0,-4 1 0,-5 3 0,1-5 0,-1 6 0,-2 2 0,-1 1 0,2 2 0,1 0 0,-1 0 0,-3 0 0,4 0 0,0 2 0,-2 1 0,-2 2 0,-1 7 0,0-2 0,0 4 0,0 1 0,1 0 0,2 2 0,4 2 0,1 1 0,2 0 0,5-4 0,0-1 0,0 0 0,7-1 0,5-3 0,6-2 0,7-2 0,4 3 0,2-5 0,-3-2 0,-2-1 0,6-2 0,-4 0 0,3-2 0,3-3 0,-1-3 0,-2-8 0</inkml:trace>
  <inkml:trace contextRef="#ctx0" brushRef="#br0" timeOffset="6430">5930 533 12287,'-1'-9'0,"-4"4"0,3-3 0,-12 6 0,13-3 0,-4 10 0,3 4 0,2 6 0,0 0 0,0 0 0,0 0 0,0 1 0,0-1 0,0 0 0,0 0 0,0 0 0,0 1 0,-2-1 0,-3 0 0,3 0 0,-4-8 0,6-7 0,0-2 0,0-10 0,0-3 0,0-3 0,1-3 0,3 5 0,1-3 0,-2-1 0,-1-6 0,0 6 0,1 1 0,2 3 0,0 0 0,-5 1 0,0 0 0,0 0 0,0 5 0,0-1 0,0 1 0,0 2 0,2 6 0,1 9 0,2 1 0,0-3 0,-3 4 0,3-2 0,2-1 0,5-2 0,-2 1 0,2-2 0,-4-1 0,2-2 0,2 0 0,2 0 0,1 0 0,2 0 0,1 0 0,3 0 0,-1 0 0,-3 0 0,1 0 0,3 0 0,-1 0 0,-5 0 0,0 0 0,0-5 0,1 0 0,-8 0 0,-3 6 0,-10 5 0,-3 0 0,-8 6 0,1-2 0,0 2 0,0 2 0,0 1 0,1 0 0,2 0 0,2 0 0,2 1 0,-4-3 0,2-3 0,6 9 0,-1-4 0,4 2 0,1 0 0,1-2 0,4-1 0,5-4 0,6 2 0,2-7 0,3-2 0,-3-1 0,6-2 0,-1 0 0,3 0 0,-1 0 0,-6 0 0,1 0 0,-3-2 0,-2-3 0,0 3 0,1-3 0,-1-3 0,0-1 0</inkml:trace>
  <inkml:trace contextRef="#ctx0" brushRef="#br0" timeOffset="7047">6782 457 12287,'-15'0'0,"-1"0"0,1-2 0,0-3 0,0 3 0,0-3 0,-1 4 0,1 1 0,0 0 0,0 0 0,0 1 0,-1 4 0,1-1 0,0 6 0,1 2 0,3 1 0,0 2 0,8-3 0,-2 3 0,3 2 0,2 9 0,0-6 0,2-3 0,3-2 0,4-1 0,6-3 0,0-1 0,0-1 0,2 3 0,2-4 0,1-1 0,7-2 0,-2-5 0,2 0 0,-1 0 0,9 0 0,-3 0 0</inkml:trace>
  <inkml:trace contextRef="#ctx0" brushRef="#br0" timeOffset="7430">7101 472 12287,'-10'0'0,"0"0"0,5-5 0,-5 0 0,0 0 0,-6 5 0,1 1 0,0 5 0,0 4 0,5-2 0,-1 2 0,0 2 0,-1 2 0,0 1 0,4 0 0,1 0 0,0-1 0,4-2 0,-2-2 0,1 1 0,4 3 0,5 0 0,5-4 0,4-4 0,3-6 0,1 0 0,3 0 0,4 0 0,-3 0 0,0 0 0,0 0 0,-2-5 0,-5-1 0,1-1 0,-1 0 0,-2-5 0,-1 2 0,-3-3 0,-3-3 0,-1 0 0,-5-5 0,-1 4 0,-4-3 0,-5 3 0,-4 2 0,-1 7 0,-2 1 0,-2 2 0,-1 0 0,0 0 0,3 5 0,-2 0 0,-1 0 0,0 6 0,5 3 0</inkml:trace>
  <inkml:trace contextRef="#ctx0" brushRef="#br0" timeOffset="7947">7314 518 12287,'0'-16'0,"0"8"0,0-1 0,0 4 0,2-1 0,3-4 0,-2 3 0,7 7 0,2 0 0,2 0 0,1 0 0,0 0 0,-1 7 0,-3 1 0,0 2 0,0 0 0,-2 0 0,-1 6 0,-1-1 0,3 0 0,-5 0 0,-1 0 0,-3 1 0,-1-6 0,0 0 0,0 2 0,0 1 0,0 2 0,-6-1 0,-5-4 0,5-3 0,-1-9 0,7-3 0,0-5 0,0-4 0,0-1 0,0 0 0,0 0 0,2 0 0,1-1 0,4 1 0,1 0 0,2 0 0,4 0 0,-2 1 0,-2 4 0,5-2 0,5 5 0,-1 1 0,-2-1 0,-2 2 0,0 3 0,0-1 0,1-2 0,-1 1 0,0 8 0,0 2 0,0 3 0,-4 1 0,-3 7 0,-1 1 0,-4 3 0,-1 4 0,0-3 0,1 0 0,2 0 0,0 3 0,-5-4 0,0-3 0,0-1 0,0-2 0,0 0 0,0 1 0,0-1 0</inkml:trace>
  <inkml:trace contextRef="#ctx0" brushRef="#br0" timeOffset="8430">7907 502 12287,'2'-8'0,"3"3"0,-2-2 0,7 2 0,1 0 0,4 5 0,0 0 0,0 0 0,-1 2 0,-3 3 0,-2 5 0,-2 3 0,3-2 0,-5-1 0,-2 1 0,-1 3 0,0 1 0,1 0 0,2 1 0,-2-1 0,-1 0 0,-2 0 0,0 0 0,-2-1 0,-1-2 0,-2-2 0,-5-5 0,5 5 0,-5-8 0,5-2 0,0-7 0,5-8 0,0 0 0,0-1 0,0 1 0,1 0 0,4 0 0,2-5 0,5-1 0,-2 3 0,2 1 0,1 3 0,4 2 0,2 2 0,1-2 0,7 4 0,-2 0 0,4 1 0,2 3 0,-3 3 0,-1 2 0,-3 5 0,-2 4 0,-7 3 0,-6 4 0,-3 3 0,-2 6 0,3 1 0,-2 0 0,-2-2 0,-1 2 0,-7 0 0,0-2 0,-7 4 0,3-5 0</inkml:trace>
  <inkml:trace contextRef="#ctx0" brushRef="#br0" timeOffset="9229">8743 594 12287,'-15'0'0,"5"0"0,0 0 0,-2 0 0,-1 0 0,2 0 0,1 0 0,0 0 0,3 1 0,7 4 0,4-3 0,9 3 0,4-3 0,0-2 0,5 0 0,-2 0 0,1 0 0,1 0 0,-6 0 0,5-2 0,-4-1 0,-2-2 0,5-5 0,0 3 0,-1-2 0,-4 4 0,-3-3 0,-2 1 0,-5-3 0,4 3 0,-3-1 0,-2-2 0,-9-6 0,-4 3 0,-6 3 0,0 5 0,0 3 0,-1-3 0,1 0 0,0 1 0,0 3 0,0 1 0,-1 0 0,1 0 0,0 0 0,0 1 0,0 3 0,-1 3 0,1 1 0,5-3 0,0 4 0,0-1 0,1 0 0,-2 3 0,4 4 0,-2 0 0,6 0 0,-2 0 0,3 1 0,2-1 0,0 0 0,0 0 0,2 0 0,3 1 0,-2-3 0,7-1 0,2-4 0,2-1 0,6 3 0,2-3 0,0 0 0,0 0 0,3-2 0,-3-5 0,2 0 0,3 0 0,2 0 0,1 0 0</inkml:trace>
  <inkml:trace contextRef="#ctx0" brushRef="#br0" timeOffset="9512">9306 594 12287,'2'-14'0,"3"4"0,-4-4 0,6 6 0,-7-7 0,5 0 0,0-1 0,-1 3 0,-9 3 0,-4 3 0,-6 7 0,0 0 0,0 0 0,-1 2 0,1 1 0,0 2 0,-2 7 0,-1-2 0,-3 4 0,3 1 0,-4 0 0,0 0 0,0 0 0,0 1 0,7 0 0,4 3 0,1 1 0,2-1 0,1-2 0,7-2 0,0 0 0,7-1 0,5-4 0,6-5 0,8-3 0,2-2 0,4 0 0,2 0 0,2 0 0,-1 0 0,-4 0 0,-1-2 0,0-3 0,8-4 0,0-6 0</inkml:trace>
  <inkml:trace contextRef="#ctx0" brushRef="#br0" timeOffset="9862">9686 350 12287,'0'-23'0,"0"1"0,0 6 0,0 1 0,-5 5 0,0 0 0,2-2 0,1 5 0,2 2 0,0 10 0,0 4 0,0 6 0,2 2 0,3 3 0,-4-1 0,5 6 0,-5 1 0,-1-3 0,0 6 0,0-4 0,0 4 0,0 1 0,-1 1 0,-3-1 0,-1-1 0,2-4 0,-4 7 0,2-5 0,0 0 0,-2 2 0,5-7 0,-3 0 0,4-2 0,1 1 0,0-6 0,1-7 0,4-1 0,5-4 0,4 4 0,1-2 0,0-1 0,1-3 0,4-6 0,0-2 0,0 1 0,2-1 0,-3-5 0,5 2 0,-2-4 0,-4-1 0,6-7 0,-1-1 0</inkml:trace>
  <inkml:trace contextRef="#ctx0" brushRef="#br0" timeOffset="10046">9519 563 12287,'-24'0'0,"2"-1"0,7-5 0,0 5 0,8-6 0,7 5 0,10-1 0,9-2 0,5 0 0,8 5 0,3 0 0,6 0 0,1 0 0,0-2 0,-3-1 0,-2-2 0,2 0 0,-9 5 0,11 0 0,-9 0 0</inkml:trace>
  <inkml:trace contextRef="#ctx0" brushRef="#br0" timeOffset="10446">9990 746 12287,'-15'0'0,"0"0"0,5 1 0,0 4 0,-1-3 0,3 12 0,3-13 0,10 4 0,5-3 0,4-2 0,1-2 0,0-1 0,0-2 0,1-5 0,-1 3 0,0-1 0,0-3 0,-1-4 0,-3 0 0,0 0 0,-6 0 0,3-1 0,-1 1 0,0 2 0,-4 1 0,2 2 0,0 0 0,-5-6 0,0 8 0,-7 8 0,-1 10 0,0 4 0,-4 1 0,7 2 0,0 1 0,-2 3 0,5-1 0,-3-3 0,2 1 0,-2 3 0,3-1 0,-3-5 0,3 0 0,2 0 0,0 1 0,2-3 0,3-3 0,3 4 0,8-6 0</inkml:trace>
  <inkml:trace contextRef="#ctx0" brushRef="#br0" timeOffset="10780">10097 411 12287,'0'-15'0,"0"0"0,5 0 0,2 1 0,1 4 0,-3-2 0,4 5 0,-3-1 0,6 4 0,-2-1 0,-3 5 0,-2 5 0,-3-1 0,-2 6 0,0 2 0,0-4 0,0 2 0,-2-1 0,-3 3 0,-5-2 0,1-7 0,-1 2 0,-2-3 0,-1-2 0,-2 0 0,6 0 0,3-2 0,6-3 0,1 3 0,4-3 0,4-3 0,6 0 0</inkml:trace>
  <inkml:trace contextRef="#ctx0" brushRef="#br0" timeOffset="11280">10279 518 12287,'7'-9'0,"-4"-3"0,7 7 0,2 2 0,2-1 0,1 1 0,0-2 0,-5 0 0,1 5 0,0 0 0,-2 0 0,1 0 0,-7 0 0,4 0 0,-9 0 0,-3 0 0,-3 5 0,-6 2 0,3 1 0,0 4 0,1-3 0,-3 1 0,1 1 0,2 3 0,1 1 0,-3 0 0,4 1 0,1-1 0,2 0 0,5 0 0,0 0 0,0 1 0,2-1 0,3-2 0,5-3 0,5 2 0,4-7 0,3-1 0,2-3 0,-1-2 0,4-3 0,-3-2 0,-2-3 0,1-1 0,-4-5 0,-4-2 0,-1-3 0,1 3 0,-10-5 0,-2 2 0,-1-1 0,-2-4 0,0 5 0,-2 1 0,-3 2 0,2 2 0,-7 0 0,-4 1 0,-4 4 0,1 3 0,-3 7 0,3 0 0,1 0 0,-4 0 0,0 0 0,0 7 0,4 2 0</inkml:trace>
  <inkml:trace contextRef="#ctx0" brushRef="#br0" timeOffset="11780">10690 518 12287,'7'-16'0,"-6"6"0,4 0 0,2 5 0,0-3 0,1 1 0,2 2 0,4 6 0,-4 5 0,4-3 0,-6 7 0,2 2 0,0 1 0,-5-2 0,4-1 0,-2 1 0,-4 3 0,0 1 0,1 0 0,1 1 0,-2-1 0,-1 0 0,-2 0 0,0 0 0,0 1 0,-2-1 0,-3 0 0,3-5 0,-3 0 0,2-6 0,-2 1 0,3-10 0,-3-5 0,3-4 0,2-1 0,0 0 0,0-1 0,0 1 0,7 0 0,3-2 0,4-1 0,1-3 0,0 1 0,0 5 0,1 0 0,-1-1 0,5 1 0,2 0 0,0 1 0,0 4 0,-2 4 0,-4 6 0,-1 0 0,0 0 0,-2 1 0,-1 6 0,-3 7 0,-3 4 0,5 9 0,-6-2 0,-2 4 0,-1 2 0,3-1 0,2 0 0,1-1 0,4-4 0,1 3 0,3-7 0,0 1 0,5 0 0,-3-3 0,8-7 0,1-2 0,1 0 0,3 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35.0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107 166 12287,'9'-6'0,"3"2"0,-6-4 0,3 1 0,-1 0 0,4 4 0,-2-2 0,-1-2 0,1 2 0,3 3 0,-11-4 0,-2 6 0,-10 0 0,-4 0 0,-1 6 0,0 3 0,0 1 0,-1 0 0,1 0 0,0 5 0,0 1 0,0-1 0,-1 0 0,3 0 0,1 0 0,2 1 0,7-1 0,-2 0 0,3 0 0,2 1 0,7-3 0,4-1 0,6-4 0,4-1 0,6-2 0,0-5 0,5 0 0,3 0 0,1-5 0,-6-2 0,1-1 0,-1-4 0,-1-3 0,-4-4 0,-6-1 0,-8 1 0,-4 2 0,-7 2 0,0 0 0,0 0 0,-8 0 0,-6-1 0,-6 3 0,-4 3 0,-1 3 0,-5 7 0,1 0 0,3 0 0,-1 0 0,7 0 0,2 0 0,1 0 0,8 7 0,-4 1 0,4 7 0</inkml:trace>
  <inkml:trace contextRef="#ctx0" brushRef="#br0" timeOffset="234">624 197 12287,'-6'-15'0,"4"-1"0,-7 8 0,4 3 0,4 3 0,-6 4 0,7 3 0,0 7 0,0 6 0,0 1 0,0 6 0,0 2 0,0 2 0,0 2 0,0-1 0,0 0 0,0 1 0,0-1 0,0 1 0,0-1 0,0 0 0,0-1 0,0-2 0,0-2 0,0-6 0,0 1 0,-7-3 0,-1-2 0</inkml:trace>
  <inkml:trace contextRef="#ctx0" brushRef="#br0" timeOffset="518">594 258 12287,'8'-22'0,"1"5"0,-6-3 0,2 3 0,7 1 0,-2 3 0,4 3 0,1 3 0,0 7 0,2 0 0,3 0 0,2 0 0,5 0 0,-3 0 0,-2 0 0,3 2 0,-3 1 0,-2 4 0,-3 1 0,0 2 0,-10 6 0,0-1 0,0 0 0,-2 0 0,-7 0 0,-3 1 0,-5-1 0,-4-2 0,-3-1 0,-1-2 0,-3 2 0,-4 0 0,3 0 0,0-4 0,0-1 0,0-2 0,4-5 0,-3 0 0,3 0 0,1 0 0,2 0 0,-1-7 0,8-1 0,1-7 0</inkml:trace>
  <inkml:trace contextRef="#ctx0" brushRef="#br0" timeOffset="950">1080 334 12287,'-10'0'0,"0"0"0,7 0 0,-4 0 0,14 0 0,3 0 0,3 0 0,3 0 0,4 0 0,0 0 0,-1 0 0,-2 0 0,3-5 0,0 0 0,-1 1 0,-2 3 0,-2-5 0,0 0 0,0-3 0,-5 4 0,-1-5 0,-2-2 0,-2 4 0,-5-2 0,0-2 0,-2 3 0,-3 1 0,-5-1 0,-4 1 0,-1 5 0,-2-2 0,-1 3 0,-3 2 0,1 0 0,5 0 0,0 0 0,-1 0 0,1 2 0,0 1 0,0 4 0,0 1 0,1 2 0,2 5 0,4 1 0,1-1 0,-3 2 0,5 1 0,2 3 0,1-3 0,2 4 0,0 0 0,2 0 0,3 0 0,5-2 0,8-4 0,4-1 0,2 0 0,-4-2 0,6-2 0,2-6 0,6-4 0,-2-1 0,4 0 0,-4 0 0,5-13 0,2-4 0</inkml:trace>
  <inkml:trace contextRef="#ctx0" brushRef="#br0" timeOffset="2032">1506 288 12287,'-8'-15'0,"-1"6"0,4 4 0,4 4 0,-6 7 0,7 5 0,0 2 0,0 7 0,0 1 0,0-3 0,0-1 0,0-2 0,0 1 0,0-1 0,0 0 0,0 0 0,0 0 0,0-5 0,0 1 0,0 0 0,0-4 0,0-2 0,0-10 0,0-5 0,0-3 0,0-3 0,0-1 0,0-3 0,0 3 0,0-5 0,1 2 0,5 0 0,-5 0 0,4 3 0,-3-2 0,-2-1 0,0-1 0,0 6 0,0 0 0,0 0 0,0 6 0,0 3 0,0 7 0,2 3 0,3 1 0,-2 5 0,6-3 0,-3 1 0,6-4 0,-2 1 0,4-4 0,1-1 0,0 0 0,0 0 0,1 0 0,-1 0 0,7 0 0,3 0 0,2 0 0,-1 0 0,2 0 0,-4 0 0,1 0 0,1 0 0,-8 0 0,4 0 0,0 0 0,-5 0 0,3 0 0,-11 0 0,-9 0 0,-7 0 0,-8 0 0,0 0 0,1 2 0,1 1 0,-1 4 0,-3 2 0,-1 1 0,2 5 0,1-2 0,0-2 0,0 7 0,0-3 0,1 2 0,4 0 0,-2-2 0,7 1 0,2-1 0,1 0 0,4 0 0,3 0 0,5 1 0,8-3 0,4-3 0,2-5 0,3-3 0,0-2 0,2 0 0,-1 0 0,5 0 0,-1 0 0,-5-2 0,-2-3 0,2-5 0,2 2 0,0-3 0,-4 0 0,-5-3 0,2 4 0,-2 0 0,-3-2 0,-5-1 0,2-3 0,-6 1 0,1 0 0,-3 0 0,-7 1 0,-4 4 0,-4-2 0,-6 7 0,0 2 0,-1 1 0,1 2 0,0 0 0,0 0 0,0 0 0,-6 2 0,-1 1 0,0 4 0,0 1 0,2-3 0,5 6 0,0-1 0,0-2 0,1 6 0,2-6 0,4 2 0,1 0 0,2 1 0,5 4 0,0 0 0,2-2 0,1-1 0,4-3 0,1-3 0,4 1 0,7-3 0,1 1 0,-1-2 0,-3-1 0,0-2 0,-1 0 0,0 0 0,0-2 0,0-1 0,1-4 0,-1-2 0,-2 4 0,-1-3 0,-3 0 0,-3-1 0,5 4 0,-5-3 0,3 1 0,-6-5 0,4 10 0,-9-3 0,-1 10 0,-2 5 0,-2-1 0,4 1 0,-2 2 0,1 1 0,2 3 0,2-1 0,2 0 0,3 0 0,2-5 0,7-1 0,-1-2 0,4-4 0,3 4 0,-1-2 0,1-2 0,-1-1 0,-2-2 0,-2 0 0,0 0 0,0 0 0,-1-2 0,-4-3 0,3-3 0,-4-8 0</inkml:trace>
  <inkml:trace contextRef="#ctx0" brushRef="#br0" timeOffset="2516">2723 151 12287,'-2'-15'0,"-1"0"0,-2 0 0,-2-1 0,3 1 0,-1 0 0,0 0 0,4 1 0,-3 2 0,-1 2 0,0 7 0,5-2 0,0 12 0,0 8 0,2 2 0,1 8 0,4 2 0,1 2 0,-3 1 0,4 2 0,-2 2 0,-4 2 0,4 4 0,-2-3 0,-2 1 0,-1-1 0,-2 3 0,0-3 0,0 1 0,0-1 0,0-3 0,0-7 0,-2-4 0,-3-1 0,3-2 0,-4-6 0,-1-4 0,5-5 0,-3-10 0,-3-3 0,-1-8 0</inkml:trace>
  <inkml:trace contextRef="#ctx0" brushRef="#br0" timeOffset="2815">2616 379 12287,'-15'-5'0,"0"-1"0,0-3 0,4 6 0,1-4 0,-1 0 0,4 5 0,3-4 0,13 6 0,8 0 0,5 0 0,3 0 0,7 0 0,2 0 0,1 0 0,1 0 0,-4 0 0,0 0 0,-1 0 0,7 0 0,-7 0 0,-1 0 0,-3 0 0,0 0 0,-6 0 0,-3 0 0,-1 0 0,-2 0 0,-6 1 0,-4 4 0,-4 6 0,-1-3 0,-1 2 0,-3 2 0,-1 2 0,-1 1 0,2 0 0,-1 0 0,2 0 0,-4 1 0,2-1 0,0 0 0,-2 0 0,5 0 0,-3 1 0,-3-1 0,-1 0 0</inkml:trace>
  <inkml:trace contextRef="#ctx0" brushRef="#br0" timeOffset="2999">3164 166 12287,'-5'-20'0,"0"0"0,-1 0 0,0 4 0,2 8 0,-6 3 0,7 10 0,-2 5 0,3 4 0,2 1 0,7 0 0,3 0 0,3 7 0,3 2 0</inkml:trace>
  <inkml:trace contextRef="#ctx0" brushRef="#br0" timeOffset="3315">3392 334 12287,'0'-15'0,"-2"1"0,-3 4 0,2 3 0,-8 7 0,0 0 0,-3 7 0,1 3 0,1 2 0,2-2 0,5 9 0,-4-4 0,1 2 0,-1 0 0,6-2 0,-2 2 0,3 1 0,2 2 0,0 1 0,0-6 0,2-2 0,3-2 0,3 0 0,9-5 0,2-3 0,1-1 0,2-2 0,-2 0 0,4-2 0,0-3 0,-1-4 0,-4-6 0,-1 0 0,-4 0 0,-1-6 0,-6 1 0,0 0 0,0-2 0,-2 5 0,-5-3 0,0 3 0,0 2 0,-2 1 0,-3 4 0,-5 5 0,-4-3 0,-1-1 0</inkml:trace>
  <inkml:trace contextRef="#ctx0" brushRef="#br0" timeOffset="3799">3635 379 12287,'-5'-15'0,"0"0"0,0 0 0,5 0 0,2 1 0,3 4 0,3 3 0,7 7 0,0 0 0,1 2 0,-1 1 0,0 4 0,0 1 0,0 3 0,1 4 0,-1 0 0,0 0 0,-5 0 0,-1 1 0,-3-1 0,-2 0 0,-1 0 0,1 0 0,1 1 0,-2-1 0,-1 0 0,-2 0 0,0 0 0,0-4 0,0-1 0,-2-7 0,-3 2 0,3-5 0,-3-5 0,4 2 0,1-7 0,0-2 0,0-2 0,0-1 0,1 0 0,4 0 0,5-1 0,2 1 0,2 0 0,1 0 0,2 0 0,8-1 0,-5 3 0,-3 3 0,4 1 0,-1 6 0,-2-2 0,-1 1 0,4 3 0,-1 2 0,-3 4 0,-5 6 0,-1 2 0,-4 2 0,0 1 0,0-1 0,-2 2 0,-5 1 0,0 2 0,0-1 0,0-2 0,-2 0 0,-3 3 0,2-3 0,-6 3 0,2-3 0,2-7 0,5 0 0,0-6 0,0 3 0,0-7 0</inkml:trace>
  <inkml:trace contextRef="#ctx0" brushRef="#br0" timeOffset="4448">4304 577 12287,'-8'0'0,"1"0"0,20 0 0,-4-2 0,8-1 0,-5-2 0,-1 1 0,-2 1 0,1-2 0,2-5 0,0-4 0,-1-1 0,-2 0 0,-2 0 0,3 0 0,-5-1 0,0 1 0,2 0 0,-6 0 0,4 0 0,-3-1 0,-2 1 0,0 0 0,0 0 0,0 0 0,-7 6 0,-3 4 0,-3 3 0,-2 2 0,6 2 0,4 3 0,3 5 0,2-1 0,2-1 0,3 1 0,5-1 0,4-5 0,3 4 0,1-2 0,3 0 0,4 5 0,-5-5 0,0 1 0,2 0 0,-5-2 0,4 4 0,-5 1 0,0-1 0,-1 2 0,0 4 0,-1-3 0,-4 0 0,-4 4 0,-6 5 0,0-1 0,0-2 0,0-2 0,0 0 0,-1 0 0,-4 0 0,1 1 0,-6-1 0,-2 0 0,1-5 0,-1-1 0,2-3 0,6-1 0,-9-5 0,13-5 0,0-1 0,8-3 0,1 6 0,1-2 0,0-4 0,5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29.60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0 396 12287,'8'-2'0,"-2"-3"0,-3 2 0,2-7 0,-2 5 0,7-5 0,2-2 0,-3 5 0,-1 0 0,1 2 0,-1 0 0,-3 0 0,5 5 0,0-7 0,6 6 0,-10-6 0,-6 7 0,-8 0 0,0 5 0,-3 2 0,0 1 0,-3 1 0,-1 2 0,1 0 0,4 0 0,-2-2 0,6 1 0,-1 2 0,0 1 0,2-3 0,5 1 0,0 0 0,0 3 0,0 1 0,0 0 0,7-1 0,3-4 0,5-5 0,5-3 0,-3-2 0,5 0 0,-1 0 0,-1 0 0,5-5 0,-5-2 0,-1-2 0,-2-2 0,-2-3 0,-1-1 0,-4 0 0,-5-1 0,-5 1 0,-4 0 0,-1 0 0,-12 6 0,2 3 0,-2 1 0,0 0 0,2-1 0,0 6 0,0 0 0,0 0 0,-1 0 0,1 0 0</inkml:trace>
  <inkml:trace contextRef="#ctx0" brushRef="#br0" timeOffset="350">684 138 12287,'0'-16'0,"0"-1"0,0-3 0,0 3 0,0-3 0,-1 5 0,-4 5 0,1 3 0,-6 5 0,-2-3 0,-1 3 0,-3-3 0,1 4 0,0 1 0,5 6 0,0 5 0,0 2 0,1 2 0,-3 7 0,6 4 0,-1 1 0,0-2 0,-3 4 0,5-2 0,1 3 0,3 1 0,1 6 0,0-9 0,0 1 0,0 0 0,0 6 0,0-6 0,0 0 0,0 0 0,0 3 0,0-7 0,0 2 0,0-2 0,0 2 0,0-6 0,0-3 0,0-1 0,0-2 0,0 1 0,0-1 0,-7-8 0,-1-7 0,-1-9 0,-11-4 0,3-3 0</inkml:trace>
  <inkml:trace contextRef="#ctx0" brushRef="#br0" timeOffset="516">395 426 12287,'-10'0'0,"0"0"0,2-1 0,-3-4 0,6 3 0,10-3 0,6 3 0,9 2 0,5 0 0,4 0 0,1 0 0,1-1 0,-1-3 0,1-1 0,-3 0 0,-2 5 0,-6 0 0,4 0 0,-1 0 0</inkml:trace>
  <inkml:trace contextRef="#ctx0" brushRef="#br0" timeOffset="949">1201 426 12287,'0'-15'0,"0"0"0,0 5 0,0 0 0,-1 6 0,-4-1 0,3 5 0,-5 5 0,2 6 0,0 2 0,0 4 0,3 2 0,-1 3 0,-2 1 0,0-3 0,3 6 0,-1 1 0,-2 2 0,-2-1 0,3-1 0,-1-1 0,2 1 0,1-4 0,2 1 0,0-2 0,0-3 0,-7-3 0,-1 0 0</inkml:trace>
  <inkml:trace contextRef="#ctx0" brushRef="#br0" timeOffset="1237">1186 442 12287,'0'-16'0,"0"6"0,0 0 0,0-2 0,0 4 0,2-2 0,3-2 0,-2 5 0,7 2 0,2 3 0,2 2 0,1 0 0,0 0 0,0 0 0,1 2 0,-1 2 0,0 2 0,0 3 0,-1-4 0,-3 5 0,-2 2 0,-2 1 0,-2-3 0,-5 1 0,0 0 0,0 3 0,-7-4 0,-1 0 0,-3 0 0,1-1 0,0 3 0,-7-7 0,-1-2 0,-3-1 0,1 3 0,5 0 0,0-2 0,-1-1 0,1-2 0,2-2 0,3-3 0,3-3 0,7-7 0</inkml:trace>
  <inkml:trace contextRef="#ctx0" brushRef="#br0" timeOffset="1966">1521 411 12287,'8'0'0,"-1"0"0,-7 0 0,0 7 0,0 1 0,0 8 0,0-1 0,0 0 0,0 0 0,0-5 0,0 1 0,0 0 0,0 3 0,0 1 0,0-8 0,0-7 0,0-7 0,0-8 0,0 0 0,0 0 0,0-1 0,0 1 0,0 0 0,0 0 0,0-1 0,0 1 0,0 0 0,0 0 0,0 0 0,1 1 0,5 4 0,-3 3 0,7 7 0,2 0 0,-4 0 0,2 0 0,2 0 0,2 0 0,1 0 0,0 0 0,0 0 0,1 5 0,-1 0 0,0-1 0,0-3 0,0-1 0,1 0 0,-1 0 0,0 0 0,0 0 0,-5 0 0,1 0 0,-8 0 0,2 7 0,-10 3 0,2-1 0,-6 1 0,2 2 0,-3-4 0,5 2 0,2 2 0,1 2 0,2 1 0,0 0 0,0 0 0,2-1 0,3-4 0,5-5 0,4 2 0,2-2 0,3-2 0,1-1 0,6-2 0,-4 0 0,1 0 0,4 0 0,-3-7 0,0-3 0,-2-2 0,-4 2 0,4-3 0,-3 2 0,-4-2 0,-3-2 0,-9 5 0,2-1 0,-3 0 0,-2 4 0,-2 0 0,-3 7 0,-2 7 0,-5 3 0,4 3 0,1 3 0,-3-1 0,3 0 0,1 0 0,-1 1 0,0 4 0,4 0 0,-2-1 0,1-2 0,3-2 0,1 0 0,0 0 0,0 0 0,0-6 0,6 4 0,3-4 0</inkml:trace>
  <inkml:trace contextRef="#ctx0" brushRef="#br0" timeOffset="2116">2190 244 12287,'-14'-15'0,"4"0"0,-4-1 0,13 8 0,1 1 0,8 7 0</inkml:trace>
  <inkml:trace contextRef="#ctx0" brushRef="#br0" timeOffset="2966">2281 411 12287,'-7'-8'0,"5"-1"0,-3 4 0,5-1 0,5-5 0,4 5 0,6 6 0,0 0 0,1 0 0,-1 0 0,0 0 0,-2 1 0,-1 3 0,-3 2 0,-3 3 0,5-4 0,-5 3 0,1 1 0,0-1 0,0-3 0,-4 6 0,2 0 0,2 1 0,-4 0 0,2-2 0,0-5 0,-5 5 0,0-6 0,-1 3 0,-3-9 0,-1-3 0,0 1 0,5-6 0,0-2 0,0 4 0,0-2 0,0-2 0,2 0 0,1 0 0,4 4 0,1 1 0,3-5 0,4 4 0,0-1 0,0 1 0,0 5 0,1-2 0,-1-1 0,0 8 0,0 3 0,-1-1 0,-4 6 0,-5 2 0,2 1 0,-2 2 0,0 0 0,-5 1 0,0-6 0,-2-2 0,-3-1 0,3-2 0,-4-7 0,6-3 0,0 2 0,1-7 0,4-2 0,-1 0 0,6 0 0,2 4 0,1 1 0,2-3 0,1 3 0,-1 0 0,0 1 0,0-4 0,0 5 0,1 1 0,-1 2 0,0 2 0,0 0 0,-1 2 0,-4 3 0,-5 5 0,-3 4 0,3-4 0,0 0 0,-2 2 0,-1 1 0,-2 3 0,0-1 0,0 0 0,2 0 0,3 1 0,3-3 0,7-3 0,1-5 0,-1-3 0,0-2 0,0 0 0,0 0 0,1-5 0,-1-2 0,0-1 0,0-4 0,0-2 0,-1-1 0,-4 0 0,2 5 0,-7 0 0,-2-2 0,4 3 0,-2-1 0,0 7 0,-6-4 0,-3 9 0,-1 3 0,-5 3 0,5 7 0,0 1 0,-2-1 0,5 0 0,-3 0 0,4 1 0,1-1 0,0 0 0,0 0 0,0 0 0,0 1 0</inkml:trace>
  <inkml:trace contextRef="#ctx0" brushRef="#br0" timeOffset="3117">3132 183 12287,'0'-15'0,"-6"7"0,4-6 0,-5 6 0</inkml:trace>
  <inkml:trace contextRef="#ctx0" brushRef="#br0" timeOffset="3583">3376 122 12287,'0'-15'0,"0"0"0,0 0 0,0 0 0,0 8 0,0 7 0,0 8 0,0 11 0,0 3 0,1 1 0,4 4 0,-3 0 0,3 2 0,-3 0 0,-2 3 0,0 2 0,0-4 0,0 1 0,0-1 0,0-1 0,0 0 0,0-2 0,0 0 0,-5 3 0,0-10 0,1-1 0,-4-2 0,0-2 0</inkml:trace>
  <inkml:trace contextRef="#ctx0" brushRef="#br0" timeOffset="3917">3269 366 12287,'-15'0'0,"5"0"0,0 0 0,8-5 0,2 0 0,7-1 0,8 6 0,2 0 0,3 0 0,4 0 0,6 0 0,1 0 0,-1 0 0,-1 0 0,-2 0 0,-3 0 0,-2 0 0,3 0 0,-5 0 0,-1 0 0,-2 0 0,-2 0 0,0 0 0,-7 2 0,-2 3 0,-6 4 0,-6-1 0,5 6 0,-4-4 0,3 3 0,2 2 0,0 1 0,-2-1 0,-1 0 0,-2 0 0,0 1 0,3-1 0,-1 0 0,-2 0 0,0 0 0,5 1 0,0-1 0,-7 0 0,-2 0 0</inkml:trace>
  <inkml:trace contextRef="#ctx0" brushRef="#br0" timeOffset="4065">3680 198 12287,'0'-15'0,"0"0"0,0 0 0,-5 5 0,0-1 0,0 10 0,5 1 0,0 7 0,0 8 0</inkml:trace>
  <inkml:trace contextRef="#ctx0" brushRef="#br0" timeOffset="4398">3801 411 12287,'-8'0'0,"1"0"0,9 0 0,3 0 0,5 0 0,-1 2 0,1 1 0,0 4 0,-2 2 0,4-4 0,-5 5 0,1 2 0,4 1 0,-5-3 0,0 0 0,-2 2 0,0 2 0,7 1 0,-4 0 0,1 0 0,2-5 0,-4-1 0,2-2 0,-4-2 0,5-5 0,-5-7 0,3-3 0,-1-4 0,-4-1 0,4-5 0,-2-2 0,0 0 0,2 0 0,-5-3 0,5 3 0,-2 0 0,0 0 0,7 1 0,-4 5 0,2-1 0,0 1 0,7-2 0,7 9 0</inkml:trace>
  <inkml:trace contextRef="#ctx0" brushRef="#br0" timeOffset="4848">4258 442 12287,'-9'6'0,"2"-4"0,9 10 0,3-7 0,-1 0 0,6-5 0,2 0 0,1 0 0,4 0 0,2 0 0,1-2 0,-2-3 0,-1 4 0,0-6 0,2 2 0,1 0 0,0-5 0,-4 3 0,-1-2 0,0-2 0,-5 2 0,-1-1 0,-1 0 0,0 1 0,-4-4 0,1 3 0,-3-4 0,-9 1 0,-3 1 0,-4 3 0,-1 3 0,-5 1 0,-2 5 0,0 0 0,0 0 0,-4 0 0,4 1 0,-1 4 0,-4 6 0,5 2 0,2 2 0,3 0 0,1 1 0,1-1 0,2 2 0,3 1 0,5 3 0,-2-1 0,2-5 0,1 0 0,3 1 0,7 2 0,5-1 0,2-3 0,2-1 0,7-5 0,4 1 0,2-2 0,3-4 0,-1-1 0,1-2 0,-1 0 0,0 0 0,-1 0 0,-2-2 0,-3-1 0,-2-2 0,-4-2 0,-6 3 0,-2-1 0,-6-6 0,2 2 0,-6-6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26.7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90 426 12287,'-15'0'0,"0"0"0,0 0 0,5 0 0,0 0 0,-2 0 0,5 0 0,2 2 0,10 1 0,5 2 0,5 0 0,6-5 0,2 0 0,1 0 0,5 0 0,-4 0 0,2 0 0,-2 0 0,4 0 0,-4 0 0,2 0 0,-1 0 0,1 0 0,-5 0 0,1 0 0,3 0 0,4 0 0</inkml:trace>
  <inkml:trace contextRef="#ctx0" brushRef="#br0" timeOffset="498">182 183 12287,'-16'-7'0,"1"5"0,0-3 0,5 2 0,0-1 0,-2-1 0,4 0 0,-3 5 0,10 0 0,1 0 0,8 0 0,12 0 0,6 0 0,2 0 0,3 0 0,-1 0 0,1 0 0,-1 0 0,1 0 0,-1 0 0,-1 0 0,-4 0 0,2 5 0,-5 0 0,0-1 0,0-2 0,-2 3 0,-5 0 0,1-2 0,-1 6 0,0-1 0</inkml:trace>
  <inkml:trace contextRef="#ctx0" brushRef="#br0" timeOffset="833">410 61 12287,'-10'-10'0,"-1"0"0,0-2 0,4 4 0,0-1 0,0 2 0,6 2 0,-4 5 0,10 2 0,5 3 0,3 2 0,3 5 0,-1-2 0,0 2 0,2 1 0,1 2 0,3 1 0,-3-1 0,-1 0 0,-2 0 0,1 0 0,-1 1 0,-2 4 0,-1 0 0,-3-1 0,-3-2 0,5 3 0,-6 2 0,-4 0 0,-4 0 0,-11 5 0,-8-4 0,-1 3 0,-4-1 0,-7-1 0,-3 3 0,0-4 0,-1-1 0,-2-1 0,6-4 0,4 0 0,3-2 0,8 3 0,-3-9 0,7 6 0</inkml:trace>
  <inkml:trace contextRef="#ctx0" brushRef="#br0" timeOffset="1415">1170 152 12287,'-15'0'0,"0"-5"0,-1 0 0,1 0 0,0 5 0,0 0 0,0 0 0,-1 0 0,1 2 0,0 3 0,0 5 0,-4-2 0,2 3 0,4 0 0,-1 3 0,2 1 0,1 0 0,2 1 0,2-1 0,2 0 0,5 0 0,0 0 0,0 1 0,2-3 0,3-1 0,5-2 0,4-1 0,1 2 0,0-2 0,0-2 0,6-1 0,-1-2 0,-1 1 0,-3-2 0,5 4 0,-1 0 0,-1 1 0,-3 2 0,0 4 0,-3-2 0,-3-2 0,-3 0 0,-7 5 0,0 0 0,-7 1 0,-3-3 0,-5-1 0,-5-2 0,3-5 0,-5 4 0,2-3 0,-1-2 0,-4-3 0,5-1 0,1 0 0,2 0 0,2-1 0,1-4 0,3-4 0,0 1 0,8-6 0,-2 4 0,3-10 0,2-4 0</inkml:trace>
  <inkml:trace contextRef="#ctx0" brushRef="#br0" timeOffset="1848">1353 472 12287,'-9'0'0,"2"0"0,7-2 0,0-3 0,0 3 0,2-5 0,3 7 0,5 0 0,4 0 0,1 0 0,0 0 0,0 0 0,1 0 0,-1 0 0,0 0 0,0 0 0,0 0 0,1 0 0,-1 0 0,0-1 0,0-4 0,-5 1 0,0-6 0,2-2 0,-5 4 0,-2-2 0,-3-2 0,-2-2 0,0-1 0,-7 0 0,-3 2 0,-4 2 0,-1 0 0,-2 5 0,-1 3 0,-3 1 0,1 2 0,3 2 0,-1 1 0,-3 3 0,1 5 0,3 0 0,-1 2 0,-3 2 0,3 6 0,6-1 0,4-2 0,1-1 0,2 0 0,5 2 0,1 1 0,4-1 0,9-4 0,8-3 0,2-4 0,3-1 0,1 3 0,4-5 0,2-2 0,2-1 0,-1-2 0,-4-2 0,-1-3 0,0-3 0,1-7 0</inkml:trace>
  <inkml:trace contextRef="#ctx0" brushRef="#br0" timeOffset="2115">1900 183 12287,'0'-21'0,"0"1"0,0 0 0,0 5 0,0 0 0,0-1 0,0 1 0,0 7 0,0 8 0,0 11 0,0 6 0,0 4 0,0 6 0,2-2 0,1 4 0,2 1 0,0 6 0,-5-1 0,0-1 0,0-2 0,0-2 0,0 1 0,0-1 0,0 1 0,0-3 0,0-1 0,0-1 0,0 1 0,0-5 0,0 0 0,0 0 0,0-5 0,0-2 0,0-8 0</inkml:trace>
  <inkml:trace contextRef="#ctx0" brushRef="#br0" timeOffset="2298">1794 380 12287,'-16'-6'0,"1"4"0,0-3 0,8 3 0,7 2 0,7 0 0,11 0 0,6 0 0,7 0 0,7-5 0,-2 0 0,6 0 0,-3 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45.5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16 494 12287,'0'10'0,"0"1"0,0 0 0,0 3 0,0 1 0,0 0 0,0 1 0,0-1 0,0 0 0,0 0 0,0 0 0,0 1 0,0-1 0,0 0 0,0-7 0,-2-1 0,-1-9 0,-3-3 0,1-3 0,5-7 0,0 0 0,0-1 0,0 1 0,0-2 0,0-1 0,0-3 0,0 1 0,0 3 0,0-1 0,0-3 0,5 1 0,1 5 0,-3 0 0,5-1 0,-6 1 0,6 7 0,-2 3 0,-5 5 0,4 5 0,-1 2 0,1 4 0,5 0 0,3-8 0,3 4 0,-1-1 0,2-4 0,1 3 0,4-3 0,2-2 0,-4 0 0,6 0 0,-1 0 0,-1 0 0,4 0 0,-2 0 0,1 0 0,-2 0 0,4-2 0,-4-3 0,-3 3 0,-8-4 0,-14 6 0,-2 0 0,-8 0 0,-2 0 0,-2 0 0,-1 1 0,0 4 0,5-1 0,0 6 0,-2 2 0,-2 1 0,1 2 0,1 1 0,2-1 0,5 0 0,-4 0 0,3 1 0,1-1 0,5 0 0,0 0 0,1-1 0,6-3 0,6-2 0,6-2 0,8-2 0,-3-5 0,6 0 0</inkml:trace>
  <inkml:trace contextRef="#ctx0" brushRef="#br0" timeOffset="450">593 509 12287,'0'-15'0,"0"5"0,0 0 0,-5 5 0,0-5 0,0 6 0,5 4 0,0 11 0,0 2 0,0 2 0,0 0 0,0 1 0,0-1 0,0 0 0,0 0 0,2 1 0,1-1 0,2 0 0,7 0 0,-2 0 0,4-5 0,1-1 0,0-2 0,0-4 0,1-1 0,-1-4 0,2-1 0,3-2 0,-3-7 0,5 2 0,-2-4 0,0-1 0,2-5 0,-3-1 0,1 3 0,-1 1 0,-7 2 0,-2-1 0,2 1 0,-6 0 0,1 7 0,-9 3 0,-3 10 0,-1 3 0,-4 7 0,3 0 0,0 1 0,5-1 0,-3 2 0,4 1 0,1 3 0,0-1 0,0-3 0,0 1 0,0 3 0,1-1 0,3-5 0,2 0 0,3 1 0,1-1 0,12-7 0,2-1 0</inkml:trace>
  <inkml:trace contextRef="#ctx0" brushRef="#br0" timeOffset="883">1186 692 12287,'-10'8'0,"0"-3"0,7 4 0,-4-7 0,9 4 0,3-6 0,3-1 0,7-3 0,1-1 0,-1-7 0,0 2 0,0-3 0,0-2 0,1-2 0,-1-2 0,0-1 0,0 1 0,1-4 0,-1-4 0,-2-6 0,-3-2 0,4-7 0,-4-1 0,4-4 0,1-4 0,-5-4 0,-2 4 0,-1 4 0,-4 4 0,-1 8 0,-2 10 0,0 4 0,0 13 0,-2 8 0,-1 8 0,-2 6 0,-7 8 0,2 3 0,-3 6 0,-3 4 0,1-1 0,2 6 0,1 1 0,2-2 0,5 3 0,-4-5 0,1 0 0,-1 1 0,6 0 0,-2-4 0,3-2 0,2 2 0,0-2 0,2-5 0,1-3 0,2-2 0,7-2 0,-2-6 0,4-2 0,1-2 0,5-7 0,0 2 0,8-3 0,-5-2 0</inkml:trace>
  <inkml:trace contextRef="#ctx0" brushRef="#br0" timeOffset="1716">1658 570 12287,'-15'0'0,"-1"0"0,6 0 0,0 0 0,0 0 0,2 0 0,3 0 0,10 0 0,5 0 0,3 0 0,2 0 0,2 0 0,4 0 0,-5 0 0,5 0 0,-4-1 0,-2-4 0,0 3 0,0-5 0,0 2 0,1 0 0,-1 0 0,0 3 0,0-3 0,1-3 0,-1-8 0,-7 1 0,-3 0 0,-5 2 0,-5 1 0,-5 3 0,-3 3 0,-3 0 0,1 5 0,-2-3 0,-3-1 0,3 0 0,-5 5 0,2 0 0,0 0 0,-1 0 0,6 2 0,0 3 0,0 5 0,1-1 0,2 1 0,2 3 0,-2 6 0,6-2 0,1 5 0,1-2 0,-1 0 0,3 6 0,-3-4 0,4 1 0,1 4 0,1-3 0,3 0 0,2-2 0,3-4 0,1-1 0,5-2 0,0-1 0,1-4 0,6-3 0,3-7 0,4 0 0,1 0 0,0-2 0,1-1 0,-1-4 0,1-2 0,-1-6 0,1-5 0,-3 1 0,-2 2 0,-4-3 0,-7-2 0,0 0 0,0 0 0,-5 2 0,-1 5 0,-2 0 0,-4-1 0,-3 1 0,-3 0 0,-4 1 0,-2 4 0,1 2 0,-4 4 0,2-1 0,5 0 0,-5 5 0,5 0 0,-5 0 0,6 2 0,-1 3 0,5-3 0,3 4 0,4 0 0,2-1 0,1 5 0,5-3 0,0 1 0,0 4 0,2-4 0,2 2 0,1 2 0,-1 2 0,3 1 0,0 0 0,0 0 0,0 1 0,-4 4 0,-6 2 0,-4 0 0,-1 0 0,-2 3 0,-5-3 0,0 0 0,0 0 0,-6-2 0,-5-5 0,-2-1 0,-2-4 0,5 2 0,-1-5 0,0 1 0,-3-5 0,-1 3 0,0-5 0,6-2 0,4-5 0,3-4 0,2 2 0,2-2 0,3-2 0,2 4 0,5-1 0,-2 2 0,2 4 0,-5-6 0,6 8 0,-5-6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42.53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320 92 12287,'-16'-15'0,"1"0"0,3 4 0,-3 1 0,3 2 0,-10-2 0,0 5 0,0 3 0,-3 4 0,5 1 0,3 2 0,-2 7 0,1-4 0,3 3 0,1-1 0,-3 0 0,9 5 0,-2 0 0,-1 0 0,8 1 0,-2-1 0,3 0 0,2 0 0,0-5 0,0 0 0,2 1 0,3-3 0,3 4 0,9-5 0,2-1 0,1 1 0,6-2 0,-4-3 0,1 1 0,4 2 0,0 0 0,0-3 0,-3 2 0,-2 1 0,-2 1 0,-5-2 0,1 2 0,-1 3 0,-2-4 0,-3 5 0,-5 2 0,-5 1 0,-5 3 0,-5-1 0,-3 0 0,-2-1 0,-2-3 0,-2 0 0,-1 0 0,-6-2 0,6-1 0,2-1 0,1-4 0,2-1 0,-1-2 0,1 0 0,0 0 0,0-2 0,-1-3 0,3-3 0,3-7 0,5 0 0,3-1 0,9 1 0,1 0 0</inkml:trace>
  <inkml:trace contextRef="#ctx0" brushRef="#br0" timeOffset="450">487 366 12287,'-15'0'0,"-1"0"0,1 0 0,0 0 0,8 5 0,9 0 0,11-2 0,3-1 0,6-2 0,-2 0 0,0 0 0,6 0 0,-5 0 0,1 0 0,0 0 0,-1 0 0,-6 0 0,0 0 0,0 0 0,1 0 0,-1 0 0,0 0 0,0 0 0,-5-5 0,-1-2 0,-3-1 0,5 3 0,-6-6 0,-2 0 0,-3 2 0,-5-1 0,-3 2 0,-8-3 0,1 6 0,0 4 0,-2 1 0,-2-2 0,-1-1 0,2-2 0,1-1 0,1 6 0,1 0 0,0 0 0,0 2 0,0 3 0,1-1 0,2 6 0,2 2 0,7 1 0,-2 2 0,3 0 0,2 1 0,0-1 0,0 0 0,2-1 0,3-4 0,3 3 0,7-3 0,1 2 0,-1-2 0,5 2 0,2-7 0,2-1 0,3-3 0,2-1 0,1 0 0,7 0 0,2 0 0</inkml:trace>
  <inkml:trace contextRef="#ctx0" brushRef="#br0" timeOffset="716">1065 107 12287,'-2'-18'0,"-3"2"0,3-9 0,-5 20 0,7-10 0,0 3 0,-5 5 0,0 7 0,0 7 0,5 8 0,0 2 0,0 3 0,5-1 0,0 6 0,-1 1 0,-3-3 0,5 6 0,-1-4 0,0 2 0,1-1 0,-4 2 0,3-2 0,-3 2 0,-2 3 0,0-2 0,0-2 0,0-4 0,0-1 0,5 5 0,0-1 0,0-4 0,-5-2 0,0-10 0,0-3 0</inkml:trace>
  <inkml:trace contextRef="#ctx0" brushRef="#br0" timeOffset="915">1019 305 12287,'-10'-5'0,"0"0"0,6 0 0,-2 5 0,7 0 0,6-2 0,8-1 0,9-2 0,11-1 0,6 6 0,3 0 0,2 0 0,-1 0 0,1 0 0,-2 0 0,-4 0 0,4-6 0,-5-3 0</inkml:trace>
  <inkml:trace contextRef="#ctx0" brushRef="#br0" timeOffset="1449">2129 259 12287,'0'-10'0,"0"0"0,0 5 0,-2-4 0,-3 3 0,2 1 0,-7 5 0,-2 0 0,4 0 0,-3 0 0,0 1 0,-3 4 0,-1-1 0,0 4 0,-1 1 0,1-1 0,0 2 0,1 5 0,3 1 0,1-1 0,1 0 0,-3 0 0,4 0 0,1 1 0,2-1 0,5 0 0,0 0 0,0 1 0,2-1 0,3 0 0,5-2 0,3-2 0,3 0 0,0-6 0,5-1 0,4-2 0,4-2 0,1 0 0,-1-2 0,-4-3 0,4-4 0,-5-6 0,-1 0 0,-2 0 0,-1 0 0,-3-1 0,-5 1 0,-4 0 0,-3 0 0,-5-1 0,-2 1 0,-3 0 0,-3 0 0,-7 1 0,-2 3 0,-3 0 0,3 8 0,-4-4 0,4 0 0,-4 6 0,-3-6 0</inkml:trace>
  <inkml:trace contextRef="#ctx0" brushRef="#br0" timeOffset="1832">2676 122 12287,'0'-15'0,"0"0"0,0 0 0,0 0 0,0 4 0,0 1 0,0-2 0,0 4 0,-1 0 0,-4 1 0,-4 2 0,-6 5 0,0 0 0,0 0 0,-1 1 0,1 5 0,0 4 0,5-2 0,1 2 0,1 4 0,0 4 0,4-1 0,-1 5 0,3-2 0,2 1 0,0 6 0,0-2 0,0 2 0,0-2 0,5 4 0,2-3 0,0 1 0,0-2 0,-2 4 0,-3-4 0,1 4 0,2 1 0,0 1 0,-5-1 0,0 0 0,0 1 0,0-2 0,0-2 0,0-4 0,0-1 0,-2 4 0,-1-6 0,-2-2 0,2-1 0,-6-3 0,-1-4 0,1-3 0,-1-7 0,0 0 0,-5 0 0</inkml:trace>
  <inkml:trace contextRef="#ctx0" brushRef="#br0" timeOffset="2031">2448 381 12287,'-15'0'0,"0"0"0,0-7 0,8 5 0,7-3 0,8 4 0,8 2 0,4 3 0,7 1 0,7-2 0,3-1 0,5-2 0,-1 0 0,1 0 0,2-7 0,2-1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49:41.2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76 12287,'-15'0'0,"6"0"0,-3-1 0,7-5 0,-1 5 0,0-4 0,6 3 0,0 2 0,4 0 0,9 0 0,4 0 0,0 0 0,2 0 0,-1 0 0,4 0 0,2 0 0,-4 2 0,4 1 0,0 2 0,-1-1 0,-4-3 0,3-1 0,-2 2 0,0 3 0,1-3 0,-6 4 0</inkml:trace>
  <inkml:trace contextRef="#ctx0" brushRef="#br0" timeOffset="200">83 259 12287,'-15'0'0,"0"0"0,5 0 0,0 0 0,8 1 0,2 4 0,2-3 0,9 3 0,5-1 0,2 1 0,8-4 0,-4 4 0,-1-3 0,1-2 0,4 2 0,-4 1 0,0 2 0,0-1 0,0-3 0,-4 1 0,2 3 0,1-3 0,-6 4 0</inkml:trace>
  <inkml:trace contextRef="#ctx0" brushRef="#br0" timeOffset="550">403 31 12287,'-2'-9'0,"-1"2"0,-3 1 0,1 4 0,-1-5 0,4 9 0,-1 3 0,6 5 0,0 2 0,7 0 0,1-2 0,-3 2 0,9 1 0,-4 2 0,4 1 0,0-1 0,5 0 0,-7 0 0,-1 0 0,-2-4 0,0-1 0,-4 2 0,-1 1 0,3-3 0,-5 0 0,-2 2 0,-1 2 0,-4 1 0,-3 0 0,-3 0 0,-7 0 0,-1-1 0,1-4 0,-5 9 0,0-4 0,1 2 0,2 0 0,-1-2 0,1 2 0,3 0 0,1-2 0,1 9 0,2-9 0,-4 3 0,6-2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9.16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75 12287,'0'-15'0,"0"0"0,0 0 0,0-1 0,0 8 0,0 3 0,0 10 0,0 5 0,0 4 0,0 2 0,0 3 0,0 1 0,0 1 0,0-6 0,0 0 0,0 0 0,5 5 0,0 1 0,-1-3 0,2-1 0,1-2 0,2 1 0,-4-8 0,5-1 0,2 0 0,1-6 0,4 3 0,2-8 0,1-6 0,0 0 0,-5-4 0,2-2 0,4-1 0,-6-5 0,2 1 0,-6 3 0,1 1 0,-5 2 0,0 0 0,0-1 0,-6 6 0,4 0 0,-5 8 0,-5 2 0,2 7 0,-6 10 0,1 2 0,0 1 0,4 2 0,-1-4 0,2 3 0,-2-3 0,3 4 0,-3-1 0,5-3 0,5-1 0,3-2 0,9 0 0,4 1 0,-5-8 0,13 6 0,-5-6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14.2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46 259 12287,'-8'0'0,"3"0"0,10 0 0,-2 0 0,7 0 0,4 0 0,4 0 0,-1 0 0,4-2 0,-4-1 0,-2-2 0,5-5 0,0 3 0,-1 0 0,-2 1 0,-4-6 0,-1 2 0,-2-2 0,2 2 0,-3-4 0,-1 4 0,-1-4 0,-4-1 0,-1 0 0,-2 0 0,0 0 0,0-1 0,-7 3 0,-3 1 0,-4 4 0,-1 1 0,0-3 0,0 5 0,0 1 0,-1 3 0,1 1 0,-2 0 0,-3 0 0,3 0 0,-3 0 0,3 1 0,2 4 0,0 4 0,1 6 0,4 0 0,-2 0 0,5 1 0,1-1 0,-1 0 0,2 0 0,5 0 0,0 1 0,0-1 0,0 0 0,1 0 0,4 1 0,4-6 0,6-2 0,0-1 0,2-2 0,2-7 0,1-1 0,-1-2 0,3-5 0,-2 3 0,-2-2 0,-1-2 0,-1 2 0,-1-1 0,0-2 0,0 0 0,-1 1 0,-4 0 0,3 8 0,-11-2 0,3 10 0,-3 5 0,-2 4 0,0 1 0,0 0 0,0 0 0,0 1 0,0-1 0,0 0 0,7 0 0,3 0 0,3-1 0,2-4 0,1 2 0,1-5 0,3 1 0,-3-5 0,5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17.6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137 715 12287,'-10'-5'0,"0"0"0,6 0 0,-3 5 0,9 0 0,3 0 0,4 0 0,6 0 0,0 0 0,0 0 0,0-2 0,1-1 0,-1-2 0,-5-2 0,0 3 0,0-2 0,-1-3 0,4-1 0,-4-7 0,-1-3 0,-1 3 0,-7-3 0,0 3 0,0 2 0,0-6 0,-2 1 0,-3 2 0,-5 1 0,-3 1 0,-3 1 0,1 2 0,0 3 0,0 3 0,-2 7 0,-2 0 0,-1 0 0,0 0 0,4 2 0,1 3 0,0 5 0,0 3 0,1 4 0,3 2 0,0 1 0,8 0 0,-4-4 0,2-1 0,0 0 0,0 0 0,5 0 0,2-1 0,3-4 0,2 4 0,6-6 0,1 2 0,2 0 0,3-5 0,-2 4 0,3-3 0,6-2 0,-4-2 0,-1-2 0,0 0 0,-1 0 0,0 0 0,-4 0 0,-1-2 0,0-3 0,0-4 0,-1-6 0,-4 0 0,-5 0 0,2-2 0,-1-3 0,1-4 0,0 0 0,-2-10 0,-5 4 0,2-4 0,3-3 0,-4 3 0,4-6 0,-3-1 0,-2 2 0,0-3 0,0 5 0,0 0 0,0 0 0,0 1 0,0 6 0,-2 13 0,-3 7 0,2 6 0,-5 6 0,1 3 0,2 5 0,3 10 0,-1 4 0,-2 0 0,0 4 0,5 0 0,0 4 0,0 3 0,0 6 0,0-4 0,0 0 0,0 0 0,1 5 0,3-1 0,2 1 0,3-1 0,-4 1 0,5-7 0,2-2 0,1-6 0,3-2 0,-1-6 0,0-4 0,0-2 0,7 4 0,2-8 0</inkml:trace>
  <inkml:trace contextRef="#ctx0" brushRef="#br0" timeOffset="484">639 456 12287,'-10'-15'0,"-1"0"0,8 5 0,-2 0 0,3 6 0,4-2 0,3 6 0,5 0 0,-1 0 0,1 0 0,2 0 0,1 0 0,2 0 0,1 0 0,-1 0 0,-7 0 0,-1 0 0,-19 0 0,-3 0 0,-4 1 0,4 3 0,0 2 0,0 3 0,-1 1 0,1 5 0,2 0 0,3 1 0,-4-1 0,6 2 0,-1 1 0,4 3 0,3 4 0,2-3 0,2 0 0,3 0 0,4 3 0,8-5 0,3-3 0,5-5 0,4 0 0,1-7 0,1-2 0,-1-1 0,-1-4 0,-2-1 0,-2-4 0,2-1 0,-6-4 0,-5-7 0,-5-1 0,-5 2 0,4-4 0,-4 0 0,-3-2 0,-1-3 0,-2 3 0,-2 1 0,-3-1 0,-5 0 0,-4 8 0,-1-1 0,0 6 0,0 5 0,-2-4 0,-2 5 0,-1 1 0,1 2 0,2 9 0,2 3 0,0 4 0,0 1 0,0 0 0</inkml:trace>
  <inkml:trace contextRef="#ctx0" brushRef="#br0" timeOffset="1367">1064 548 12287,'0'-9'0,"0"-4"0,0 11 0,7-5 0,3 7 0,4 0 0,1 0 0,0 0 0,0 0 0,1 0 0,-1 0 0,2 0 0,1 0 0,3 0 0,-3 0 0,-1-1 0,-2-3 0,1-1 0,-1-5 0,-2 3 0,-3-1 0,2 3 0,-7-5 0,-1-2 0,-3 3 0,-1-1 0,0-2 0,-5 4 0,-1-1 0,-3 1 0,-3 0 0,-1 4 0,-2-3 0,-1 2 0,1 0 0,0 0 0,-2 5 0,-2 0 0,-1 0 0,0 2 0,5 1 0,-1 4 0,1 2 0,0 1 0,0 5 0,0 0 0,-1 0 0,3 6 0,3-1 0,5 0 0,3 2 0,2-3 0,0 4 0,0-1 0,0-3 0,0 3 0,2-2 0,3-1 0,5-2 0,3-4 0,4-1 0,2-4 0,1-1 0,7-2 0,-1-5 0,2 0 0,3 0 0,-3 0 0,-1-2 0,-1-1 0,1-2 0,2-7 0,1 2 0,-1-3 0,-4-3 0,-1 1 0,-6-2 0,1-1 0,-6-3 0,1 1 0,-9 3 0,0-1 0,2-3 0,-6 1 0,3 5 0,-8 0 0,-2 5 0,-6 1 0,2 2 0,-2 4 0,-2 1 0,-1 2 0,0 0 0,0 0 0,0 0 0,1 2 0,4 3 0,3-2 0,7 8 0,0 0 0,7-4 0,3 0 0,4-2 0,1 0 0,5 7 0,2-4 0,0 2 0,0 1 0,3-3 0,-3 4 0,0-2 0,0 2 0,-2 1 0,-4 3 0,-1-3 0,0-3 0,-1 4 0,-3-4 0,-2 3 0,-2 3 0,-2-1 0,-5 0 0,0 0 0,-7 0 0,-3 1 0,-4-1 0,4-5 0,0-2 0,-2-1 0,-1-2 0,-3-5 0,6 0 0,0 0 0,7 0 0,-4 0 0,7-1 0,2-3 0,3-1 0,3-2 0,7 4 0,1-2 0,-1 1 0,0-4 0,0 0 0</inkml:trace>
  <inkml:trace contextRef="#ctx0" brushRef="#br0" timeOffset="1750">1962 289 12287,'-9'-7'0,"-4"-1"0,6-2 0,-5 1 0,2 3 0,7-6 0,-4 10 0,8-3 0,5 10 0,4 5 0,3 4 0,2 3 0,1 1 0,-1 4 0,0 2 0,0 1 0,0 6 0,-1-1 0,-4 0 0,2 1 0,-7-1 0,-2 1 0,-1-1 0,-2 6 0,-2 1 0,-3 0 0,-5 0 0,-8-1 0,-4-6 0,0-1 0,0-4 0,-4-3 0,4-7 0,0 0 0,0 1 0,-3-1 0,5-2 0,1-1 0,2-2 0,4-5 0,1 4 0,2-2 0,0 4 0,-5-9 0,6 5 0,9-14 0,9-1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15.3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46 576 12287,'-10'0'0,"0"0"0,4 0 0,-4 0 0,7 0 0,-4 0 0,9 0 0,3 0 0,3-6 0,8-5 0,-1-2 0,0-2 0,0 0 0,2-2 0,2-4 0,1-4 0,0-4 0,-5-1 0,1-1 0,-1 1 0,-5-2 0,0-4 0,0-1 0,-1 3 0,-3-6 0,-6 11 0,0 0 0,0 2 0,-1 9 0,-4-2 0,-4 8 0,-6 3 0,0 3 0,0 2 0,-1 9 0,1 5 0,0 9 0,0 1 0,1-1 0,4-2 0,-2 3 0,7 2 0,0 0 0,-2 0 0,6 5 0,-4-2 0,3 4 0,2 1 0,0 1 0,2-1 0,3 1 0,5-1 0,2 0 0,0 1 0,-2-2 0,2-4 0,1-3 0,2-9 0,0-1 0,1-2 0,-1-6 0,0 1 0,0-3 0,0-2 0,2 0 0,2-2 0,1-2 0,-1-1 0,3-6 0,-2 2 0,-1-1 0,-2 0 0,-2 1 0,-2-2 0,-1 0 0,-2 0 0,-1-3 0,2-1 0,-2 0 0,-2-1 0,-2 1 0,-5 0 0,0 0 0,0 0 0,0-1 0,0 1 0,-5 5 0,-2 2 0,-2 1 0,-2 4 0,-3 1 0,-3 2 0,-3 0 0,0 2 0,-2 1 0,7 2 0,1-2 0,6 4 0,-1 0 0,1 0 0,-1-1 0,6 6 0,-2-2 0,3 4 0,2 1 0,0 0 0,0 0 0,0 1 0,0-1 0,2 0 0,3 0 0,3 1 0,7-3 0,1-3 0,-1-3 0,0-7 0,0 0 0,1 0 0,4-5 0,0-2 0,-1-1 0,-2-4 0,-4-2 0,-1-1 0,-2 0 0,-2 0 0,4-1 0,-2 1 0,-6 5 0,1 0 0,-3 7 0,-7-2 0,-2 10 0,-2 5 0,6 3 0,-2 2 0,3 1 0,2-1 0,-2 0 0,-1 0 0,-2 1 0,2-1 0,3 0 0,3 0 0,2 0 0,7-5 0,-2-1 0,4-2 0,1-4 0,7 6 0,1-1 0</inkml:trace>
  <inkml:trace contextRef="#ctx0" brushRef="#br0" timeOffset="467">791 363 12287,'-10'-5'0,"0"0"0,6 0 0,-9 5 0,11 2 0,-3 3 0,3 5 0,2-1 0,0 1 0,0 2 0,0 1 0,7 1 0,1-3 0,3 0 0,-1 0 0,0-2 0,5-1 0,2-1 0,3-4 0,-3-1 0,5-2 0,-2 0 0,1 0 0,4-2 0,-3-1 0,0-4 0,0-1 0,3-7 0,-4-6 0,-5 3 0,-4 1 0,0 2 0,-5-1 0,0 1 0,-1 0 0,-1 0 0,-5 0 0,-6 6 0,-4 4 0,1 5 0,1 5 0,-1 5 0,1 4 0,4 3 0,-2 3 0,1 5 0,-1 4 0,1 1 0,5 3 0,0-1 0,0-2 0,0 9 0,0-9 0,0 2 0,0 1 0,0-5 0,0-1 0,0-3 0,0-2 0,0-2 0,0-5 0,0 1 0,-6-8 0,-5-3 0,-2-3 0,-2-2 0,-2 0 0,-3-2 0,-4-3 0,0-5 0,1 1 0,4-1 0,-1-3 0,1-6 0,2 2 0,4-5 0,3 2 0,5 0 0,3 0 0,4 3 0,3-4 0,3 5 0,7-6 0</inkml:trace>
  <inkml:trace contextRef="#ctx0" brushRef="#br0" timeOffset="900">1277 500 12287,'-8'-6'0,"0"4"0,2-3 0,5 3 0,-4 2 0,10 0 0,5 0 0,3 2 0,3 1 0,-1 2 0,0-1 0,0-3 0,0-1 0,1 0 0,-1-1 0,0-3 0,0-1 0,-1-7 0,-4 2 0,2-3 0,-7-3 0,-2 1 0,-1 5 0,-2 0 0,-2 0 0,-3 1 0,2-2 0,-7 4 0,-2-2 0,-2 1 0,-1-2 0,0 3 0,0 0 0,-1 6 0,1-4 0,0 3 0,0 2 0,0 7 0,-1 3 0,1 5 0,0 5 0,5-1 0,1 4 0,3 1 0,2 0 0,-2-1 0,1 4 0,1-3 0,2-2 0,4-2 0,3-4 0,5-1 0,4 0 0,3-5 0,1-1 0,4-3 0,2-2 0,0-3 0,3-1 0,-2 0 0,2 0 0,2-13 0,1-4 0</inkml:trace>
  <inkml:trace contextRef="#ctx0" brushRef="#br0" timeOffset="1482">1597 470 12287,'0'-15'0,"0"-1"0,0 1 0,0 7 0,0 3 0,0 10 0,0 3 0,0 7 0,0 2 0,0 4 0,5-4 0,0 3 0,-2-3 0,-1-2 0,-2 0 0,0 0 0,0 1 0,0-1 0,0 0 0,0 0 0,0-8 0,0-7 0,0-9 0,0-4 0,0-4 0,0-3 0,0-6 0,0 3 0,0-3 0,0 1 0,0 1 0,0-3 0,0 7 0,0 2 0,0 1 0,5 1 0,0 1 0,0 0 0,-5 7 0,2 1 0,1 9 0,2 3 0,7-4 0,-3 6 0,1-2 0,0 0 0,0 0 0,7-3 0,2 1 0,1 2 0,0 0 0,-3-5 0,2 0 0,1 0 0,2 0 0,-4 0 0,4 0 0,2 0 0,-5 0 0,3-1 0,-2-3 0,0-1 0,-1-1 0,-8 2 0,0-1 0,-8-2 0,2 2 0,-5 4 0,-5-4 0,-5 3 0,-9 2 0,-1 2 0,1 1 0,3 2 0,-5 7 0,-1 0 0,0 5 0,0 3 0,2 5 0,5-3 0,1 0 0,4 0 0,-2 5 0,7-2 0,2 4 0,1 2 0,9-3 0,5-2 0,5-6 0,3-3 0,7-4 0,-2-1 0,2-3 0,-1-3 0,2-1 0,-4-5 0,0 0 0,-4 0 0,-3-5 0,-2 0 0,0-7 0,1 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11.3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77 12287,'8'-2'0,"-1"-1"0,0-2 0,1-7 0,7 2 0,0 1 0,1-1 0,-1 7 0,0-2 0,0 3 0,-5-3 0,0 0 0,-4 0 0,4 5 0,-7 1 0,0 3 0,-6 1 0,-5 5 0,-8-3 0,1 1 0,0 4 0,-2 2 0,-1 1 0,-3-2 0,3-3 0,-4 9 0,1-4 0,3 2 0,1 0 0,2-2 0,0 2 0,1 2 0,4 1 0,-2 5 0,7-3 0,2 0 0,1 0 0,2 3 0,2-4 0,3-1 0,5 2 0,8-5 0,4 3 0,2-5 0,3-4 0,0 0 0,0-6 0,-2-1 0,2-3 0,1-1 0,-1 0 0,-4 0 0,-1 0 0,-2 0 0,-4-1 0,-1-4 0,0-4 0,0-6 0</inkml:trace>
  <inkml:trace contextRef="#ctx0" brushRef="#br0" timeOffset="583">548 274 12287,'0'-8'0,"0"-1"0,0 4 0,0 4 0,0-6 0,0 9 0,0 3 0,0 5 0,-5 3 0,0 3 0,2-1 0,1 0 0,2 0 0,0 0 0,0 1 0,2-1 0,3 0 0,-2-7 0,7-2 0,2-5 0,2-1 0,1 0 0,0 0 0,0 0 0,1 0 0,0-7 0,3-3 0,1-1 0,-1 0 0,-4-2 0,-3 4 0,-4-1 0,-1 0 0,3 5 0,-5-5 0,5 5 0,-4-5 0,-3 8 0,-8 2 0,3 2 0,-3 8 0,3 2 0,-3 1 0,0 2 0,2 1 0,1-1 0,2 0 0,2 0 0,3 0 0,-2-4 0,7-3 0,2-1 0,2-4 0,3-1 0,3-2 0,4-2 0,-1-3 0,6-3 0,-5-8 0,-1 1 0,-2 0 0,-4 0 0,-2 0 0,-2-1 0,-3 1 0,-3-5 0,-7 0 0,0 1 0,0 2 0,-7-3 0,-4 0 0,-6 1 0,-4 2 0,1 4 0,5 1 0,0 3 0,-1 3 0,8-6 0,1 10 0,7-5 0</inkml:trace>
  <inkml:trace contextRef="#ctx0" brushRef="#br0" timeOffset="1000">1172 122 12287,'-9'-15'0,"-4"0"0,11 5 0,-3 0 0,3 6 0,2-1 0,2 9 0,3 1 0,-3 6 0,5 1 0,-2 5 0,0 3 0,0 6 0,-4-4 0,3 0 0,1 0 0,0 3 0,-5-3 0,0 0 0,0 0 0,0 3 0,0-4 0,0-3 0,0-1 0,0-2 0,0 0 0,0 1 0,0-1 0,0-7 0,2-3 0,3-10 0,-4-3 0,6-7 0,-2-1 0,0 1 0,2 0 0,-2 0 0,4 0 0,-1-1 0,6 1 0,-4 2 0,3 1 0,2 2 0,-1 5 0,-2-4 0,-2 2 0,2 4 0,1 1 0,2 4 0,1 3 0,-6 4 0,-2 6 0,-1 0 0,-4 0 0,1 2 0,-1 2 0,2 1 0,-1-1 0,-3 3 0,-1-1 0,0 3 0,7-5 0,1 3 0</inkml:trace>
  <inkml:trace contextRef="#ctx0" brushRef="#br0" timeOffset="1632">1643 472 12287,'-10'0'0,"0"0"0,7 0 0,-4 0 0,8 0 0,5 0 0,-3 0 0,7 0 0,2 0 0,1 0 0,1-2 0,-2-1 0,-2-4 0,2-1 0,1 3 0,2-5 0,1-1 0,-1 3 0,-5-4 0,-2 5 0,-1-1 0,-3-4 0,2-1 0,-1-3 0,-1 1 0,-3 0 0,-1 0 0,0 0 0,-6 4 0,-4 3 0,-4 1 0,-1-3 0,0 5 0,-1 2 0,1 1 0,0 2 0,0 0 0,0 0 0,-1 5 0,1 2 0,0 1 0,0 4 0,1 2 0,2 1 0,2 0 0,-2 0 0,6 0 0,1 1 0,3-1 0,2 0 0,0 0 0,0 0 0,0 1 0,2-3 0,3-1 0,5-4 0,3-1 0,3-2 0,0-5 0,3 0 0,1 0 0,2-6 0,-3-5 0,1 0 0,-1 0 0,3-2 0,-2 3 0,-1-4 0,-3-1 0,0 0 0,-1 0 0,-2-1 0,-3 1 0,-3 7 0,-8 3 0,-3 10 0,-1 5 0,-5 3 0,5 3 0,2-1 0,1 0 0,2 0 0,0 0 0,0 1 0,0-1 0,0-5 0,0 0 0,2 0 0,3-1 0,3 4 0,7-4 0,0-1 0,1-3 0,6-3 0,1-2 0</inkml:trace>
  <inkml:trace contextRef="#ctx0" brushRef="#br0" timeOffset="1951">2191 153 12287,'0'-21'0,"0"1"0,0 0 0,0 10 0,0 0 0,0-2 0,0 3 0,0-1 0,0 7 0,0-2 0,0 10 0,1 5 0,4 4 0,-3 1 0,3 2 0,-3 1 0,-2 2 0,0 7 0,0-1 0,0 3 0,0 1 0,0-1 0,0-2 0,0-2 0,0 2 0,0 2 0,-2 1 0,-1-1 0,-2-4 0,0 2 0,5-5 0,0 0 0,0 0 0,0 4 0,1-6 0,4-2 0,-1-2 0,6-6 0,2-5 0,1-3 0,2-2 0,1 0 0,0-2 0,5-3 0,-4-4 0,3-6 0,4-7 0,-1-1 0</inkml:trace>
  <inkml:trace contextRef="#ctx0" brushRef="#br0" timeOffset="2166">2221 335 12287,'-15'0'0,"0"0"0,-1 0 0,6 0 0,0 0 0,7 0 0,3 0 0,12 0 0,4 0 0,5 0 0,6 0 0,-2-1 0,2-3 0,-2-1 0,4 0 0,-3 5 0,2-7 0,3-1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3.1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16 12287,'-15'0'0,"-1"0"0,8-7 0,-6 5 0,14-5 0,0 7 0,12 0 0,10 0 0,2 0 0,3 0 0,2 0 0,1 0 0,0 0 0,1 0 0,-1 0 0,-1 2 0,-4 1 0,-4 2 0,2 7 0,1-3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3.30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0 12287,'-16'0'0,"1"0"0,0 7 0,6-5 0,4 5 0,10-7 0,6 0 0,2 0 0,9 5 0,2 0 0,1-2 0,0-1 0,-1-2 0,3 0 0,-2 0 0,2 0 0,-5 0 0,0 0 0,0 0 0,-5 7 0,5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3.65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244 61 12287,'-10'-10'0,"0"2"0,-2 1 0,-2-5 0,-1 2 0,5 3 0,0 2 0,6 3 0,4 7 0,11 2 0,2 2 0,2 2 0,0 3 0,1 1 0,-1-1 0,0-4 0,0 7 0,0-6 0,-1 1 0,-4 2 0,2-1 0,-5 3 0,-1-1 0,1 0 0,-2 0 0,-5 0 0,0 1 0,0-1 0,-5 0 0,-2 0 0,-3 0 0,-7 1 0,2-1 0,-7 0 0,0 0 0,-3 0 0,-2 1 0,0-1 0,3-2 0,2-3 0,-5 4 0,4-6 0,1 3 0,6-1 0,3-5 0,6 3 0,0 1 0,1-1 0,1-4 0,11 2 0,3-6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3.9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0 134 12287,'0'-22'0,"0"-2"0,0 0 0,0 4 0,0 3 0,0 7 0,0 0 0,2 7 0,1-1 0,3 8 0,0 4 0,-2 9 0,1 3 0,-2 6 0,-1 1 0,-2 1 0,0 1 0,0 3 0,0 2 0,0-2 0,0 0 0,0-1 0,-2 6 0,-1-10 0,-2 0 0,1 2 0,3-2 0,1 0 0,0-2 0,0 0 0,6-1 0,3-2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4.20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0 100 12287,'0'-30'0,"0"11"0,0 4 0,0 2 0,0-1 0,0 6 0,2 9 0,1 13 0,2 6 0,-1 4 0,2-4 0,-1 5 0,-1 2 0,-2 2 0,-1 2 0,3-1 0,1 0 0,-2 1 0,-1-2 0,-2-1 0,0-1 0,0 0 0,0 4 0,0-9 0,-2 0 0,-3 0 0,3-2 0,-4-5 0,6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83 31 12287,'-20'-5'0,"0"0"0,-1-5 0,6 4 0,9 1 0,6 5 0,6 0 0,9 0 0,2 0 0,4 0 0,1 0 0,5 0 0,-2 0 0,2 0 0,2 0 0,1 0 0,1 7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6:53.3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90 199 12287,'-12'0'0,"-3"0"0,3 0 0,-9 0 0,5 0 0,7 0 0,4 0 0,10 0 0,5 0 0,9 0 0,4 0 0,5 0 0,4 0 0,3 0 0,-1 0 0,1 0 0,-1 0 0,-3-5 0,-4-1 0,-4 3 0,-1 1 0,4 2 0,-6 0 0,-2 2 0,-9 3 0,-9 5 0,-7-1 0,-10 1 0,-3 2 0,-5 1 0,1 2 0,-1 1 0,-2-1 0,-2 0 0,-2 0 0,3-1 0,1-2 0,1-2 0,8 0 0,-3 3 0,5-1 0,0-2 0,6-6 0,2 2 0,1 1 0,4-5 0,8 3 0,5 2 0,10-2 0,5-2 0,4-1 0,2-2 0,1 2 0,2 1 0,1 2 0,0 2 0,-4-4 0,-1 4 0,1 1 0,-8-3 0,-2 6 0,-4 0 0,-7 3 0,-2 1 0,-1 0 0,-9 1 0,-8-1 0,-3-7 0,-3-3 0,6-3 0,2-4 0,1-3 0,2-3 0,5-7 0,0-1 0,0 1 0,-2-5 0,-1-2 0,-2-2 0,1-3 0,3 4 0,1-1 0,0 2 0,0 3 0,0 1 0,0-1 0,0-1 0,0 0 0,0 4 0,1 3 0,4 3 0,4-2 0,6 7 0,0 1 0,1 3 0,-1 1 0,2 0 0,1 0 0,3 0 0,4 0 0,-3 1 0,0 3 0,0 1 0,-2 7 0,-5-2 0,-1 3 0,-4 3 0,2-1 0,-6 2 0,1 1 0,0 3 0,-2-1 0,-5-5 0,0 0 0,0 0 0,-2-4 0,-1-1 0,-4 0 0,-1-2 0,3 1 0,-5-4 0,4-3 0,-4 3 0,7-10 0,-2-6 0,3-2 0,2-2 0,2-1 0,1 1 0,2 0 0,7 0 0,-2 0 0,4-1 0,8-6 0,1-1 0</inkml:trace>
  <inkml:trace contextRef="#ctx0" brushRef="#br0" timeOffset="1099">1017 275 12287,'-15'0'0,"5"0"0,0 0 0,0-5 0,-6-1 0,6 1 0,0 5 0,7 0 0,-2 0 0,10 0 0,3 0 0,7 0 0,1 0 0,-1 0 0,0 0 0,0-1 0,0-3 0,1-1 0,-3-1 0,-1 2 0,-2-1 0,-1-2 0,2 4 0,-1-2 0,-6-2 0,1 2 0,-5 3 0,-5-4 0,-5 1 0,-4-1 0,-1 1 0,0 5 0,0 0 0,-1 0 0,1 5 0,0 2 0,0 2 0,0 1 0,1 5 0,4 0 0,3-5 0,7 0 0,0 2 0,4-3 0,4-1 0,7 1 0,2-1 0,7-5 0,1 3 0,2-5 0,-2-1 0,4 0 0,-4 0 0,3 0 0,-3 0 0,2-1 0,-7-5 0,-1-2 0,-2 0 0,-4-6 0,-1 6 0,-4-3 0,-1 1 0,-2 0 0,-5-5 0,0 0 0,-5 0 0,-2 1 0,-1 4 0,5 1 0,-4 6 0,0-2 0,5 0 0,-4 7 0,6 3 0,5-2 0,1 6 0,1-1 0,0 0 0,3 3 0,-3 2 0,0-1 0,-1-2 0,-1 0 0,-3 5 0,2 1 0,1-1 0,0 0 0,-5 0 0,0 0 0,0 1 0,-5-1 0,-2-2 0,-2-1 0,-2-2 0,-3 0 0,-1 6 0,0-3 0,-1-3 0,0-1 0,-3-6 0,-1 4 0,1 1 0,2-4 0,2 1 0,0-3 0,0-2 0,4 0 0,1-2 0,-1-3 0,4 1 0,2-6 0,5 2 0,5-4 0,5 4 0,3 1 0,3 2 0,0 5 0,3-2 0,1-3 0,7 3 0,-1-3 0,1 3 0,-2 2 0,7 6 0,-5 0 0,0 3 0,2 3 0,0 1 0,1 4 0,-1 2 0,-4 1 0,-3 0 0,-7-3 0,1 3 0,-3 2 0,-3 4 0,-3-4 0,-9-16 0,-3-6 0,4-8 0,-5-11 0,5-1 0,1-7 0,0 0 0,0-5 0,0-4 0,0-6 0,0 2 0,0-3 0,0 3 0,-2-9 0,-1 5 0,-2 0 0,1 2 0,3 10 0,1-1 0,0 6 0,0 9 0,0 3 0,0 8 0</inkml:trace>
  <inkml:trace contextRef="#ctx0" brushRef="#br0" timeOffset="1765">1732 214 12287,'-10'0'0,"0"0"0,4 0 0,-4 0 0,7 0 0,3 0 0,10 0 0,5 0 0,6 0 0,1 0 0,6 0 0,1 0 0,3 0 0,2 0 0,-4 0 0,-1-2 0,-4-3 0,2 3 0,-6-3 0,-3 4 0,-1 1 0,-2 0 0,-8 0 0,-7 0 0,-8 0 0,-6 0 0,-1 0 0,0 1 0,0 4 0,-6-1 0,1 4 0,1 1 0,3-1 0,-5 1 0,1 2 0,1-1 0,2 2 0,7 2 0,0 3 0,0 1 0,2 3 0,-4 4 0,7-5 0,1 0 0,3 2 0,1-3 0,1 5 0,4-1 0,6 1 0,2-5 0,4 1 0,3-3 0,6-2 0,2-2 0,4-1 0,1-3 0,-3-3 0,7 0 0,-10-6 0,-2 0 0,-1 0 0,-4-2 0,-4-3 0,-8-4 0,-5-6 0,-6 0 0,-4 5 0,-6 1 0,-1 1 0,-3-1 0,-1 6 0,1-2 0,-2 3 0,-1 2 0,-5 0 0,3 0 0,0 2 0,0 3 0,2-2 0,4 6 0,1-1 0,0 1 0,0 8 0,-1 6 0</inkml:trace>
  <inkml:trace contextRef="#ctx0" brushRef="#br0" timeOffset="2119">2203 183 12287,'-15'0'0,"7"0"0,3 0 0,10 0 0,5 0 0,12 0 0,6 0 0,8 0 0,3 0 0,1 0 0,4 0 0,-2 0 0,-1 0 0,-4 0 0,-1 0 0,6 0 0,-10 0 0</inkml:trace>
  <inkml:trace contextRef="#ctx0" brushRef="#br0" timeOffset="2998">2264 411 12287,'-15'0'0,"0"0"0,6 2 0,4 3 0,-2-1 0,2 6 0,0-5 0,5 5 0,0-5 0,0 5 0,0 0 0,0 6 0,0-6 0,0 0 0,-1-7 0,-5 2 0,3-3 0,-7-2 0,7-7 0,-2-3 0,3-3 0,2-3 0,0 1 0,0 0 0,0 5 0,2 0 0,3-1 0,5 3 0,3-4 0,2 5 0,1 1 0,-1-1 0,5-3 0,2 5 0,0 1 0,0 3 0,5 1 0,-3 0 0,-1 0 0,-2 0 0,1 6 0,-2 5 0,-2 2 0,-1 2 0,-8 0 0,-2 2 0,-2 2 0,0 1 0,0 1 0,-5-6 0,0 0 0,-2-2 0,-1-1 0,-2-2 0,-2-6 0,2 1 0,3-5 0,-3-5 0,3-4 0,2-6 0,-1 0 0,-4 0 0,3-6 0,-3 1 0,3 0 0,2-2 0,0 0 0,0-5 0,0 2 0,0-2 0,0 0 0,0 1 0,0 6 0,0 3 0,5-3 0,0-1 0,2 3 0,-2 8 0,-3 3 0,5 9 0,-7 3 0,0-2 0,0 7 0,1-5 0,4 5 0,-1-6 0,6 1 0,2-3 0,-4-2 0,2 0 0,2 0 0,2 0 0,-4 0 0,0 0 0,2 0 0,1 0 0,-3 0 0,0 0 0,2 0 0,2 0 0,1 0 0,0 0 0,-5 0 0,1 0 0,-3 1 0,2 4 0,-1-1 0,-6 6 0,2 2 0,0 1 0,-5 2 0,0 1 0,0-1 0,0 5 0,-2 2 0,-1 2 0,-2 3 0,0 1 0,5 1 0,0-2 0,0-1 0,0-3 0,0 4 0,0-3 0,0-2 0,0-2 0,0-5 0,0 1 0,0-1 0,2-2 0,3-3 0,5-5 0,-4-3 0,8-2 0,-6 0 0</inkml:trace>
  <inkml:trace contextRef="#ctx0" brushRef="#br0" timeOffset="3198">2827 199 12287,'-16'0'0,"1"0"0,7-7 0,8 5 0,12-3 0,6 3 0,8 2 0,2 0 0,3 0 0,-3 0 0,-2 0 0,9 0 0,-3 0 0</inkml:trace>
  <inkml:trace contextRef="#ctx0" brushRef="#br0" timeOffset="3964">3450 579 12287,'-8'-7'0,"1"5"0,7-4 0,0 4 0,0-3 0,2 3 0,3-3 0,5 3 0,-2-3 0,2-1 0,2-3 0,2 1 0,1-4 0,-2 2 0,-2-2 0,0-2 0,-4-3 0,0-1 0,0-2 0,3-1 0,-5 6 0,-2 0 0,-1 0 0,-2-1 0,0 1 0,-2 2 0,-3 3 0,2-2 0,-6 5 0,1 0 0,-1 0 0,4 2 0,-5 5 0,5 0 0,-5 0 0,8 0 0,2 2 0,9 3 0,4-1 0,3 4 0,0-1 0,5-4 0,-3 4 0,6 0 0,0-1 0,-1 1 0,1 3 0,3-3 0,-3 2 0,-2 2 0,-2-2 0,-3 1 0,0 2 0,-2 1 0,2 2 0,-11 1 0,1-1 0,0 0 0,-2 0 0,-5 1 0,0-1 0,-2 0 0,-3-2 0,-3-1 0,-1-2 0,-4-6 0,4 3 0,-1-2 0,0 0 0,5 0 0,-5-5 0,5 0 0,-5 0 0,6-7 0,-1 0 0,10-3 0,-3-3 0,5 4 0</inkml:trace>
  <inkml:trace contextRef="#ctx0" brushRef="#br0" timeOffset="4532">4058 472 12287,'0'-8'0,"0"-1"0,0 4 0,7 4 0,3-4 0,4 3 0,3 2 0,1 0 0,3 0 0,-3 0 0,-1 0 0,0-2 0,3-3 0,2 3 0,3-4 0,-4-1 0,-4 4 0,-2-8 0,-5 6 0,-2-5 0,-1-2 0,-2 4 0,-5-2 0,0-2 0,-1 4 0,-4-3 0,-4 6 0,-6-3 0,0 1 0,-1 0 0,1 4 0,0-2 0,0 0 0,0 5 0,-1 0 0,1 0 0,0 0 0,-2 0 0,-1 2 0,-3 3 0,1-2 0,5 5 0,0 1 0,-1-1 0,3-3 0,1 4 0,2-1 0,-2 1 0,4 1 0,-1 5 0,2 0 0,4 0 0,1-4 0,2-1 0,0 2 0,0 1 0,9 2 0,4-1 0,6-2 0,-1-2 0,6-7 0,1 4 0,4-2 0,2 0 0,-1 0 0,0-5 0,-1 0 0,-4 0 0,3 0 0,-7-2 0,3-3 0,-5-3 0,3-7 0</inkml:trace>
  <inkml:trace contextRef="#ctx0" brushRef="#br0" timeOffset="5530">4621 411 12287,'0'-15'0,"0"0"0,0 7 0,-7-6 0,-1 12 0,-7-3 0,6 5 0,4 5 0,3 4 0,2 6 0,0 0 0,0 0 0,0 1 0,0-1 0,0 0 0,0 0 0,2 1 0,1-1 0,2 0 0,-1 0 0,-2-5 0,-2 0 0,0 2 0,0 2 0,0-6 0,0-3 0,0-12 0,0-8 0,0 0 0,0-7 0,0 2 0,0 0 0,0-6 0,0 4 0,0 0 0,0 0 0,0-3 0,0 5 0,0 1 0,0 2 0,1 4 0,3 1 0,1 2 0,1 1 0,0-1 0,-5 3 0,6 9 0,-7 3 0,2-3 0,1 5 0,2-1 0,7 1 0,-2 5 0,4-2 0,1-7 0,0 4 0,0-2 0,0 0 0,1 0 0,-1-5 0,0 0 0,0 0 0,0 0 0,1 0 0,-1 0 0,0 0 0,0 0 0,0 0 0,1-1 0,-1-4 0,-5 3 0,0-3 0,0 2 0,-1-3 0,4 5 0,-3-4 0,-3 1 0,-2-1 0,-5 4 0,-5-4 0,2 8 0,-6 4 0,1-1 0,-1 1 0,-1 3 0,-5-3 0,2 2 0,2 2 0,-2 3 0,3 1 0,-4 0 0,6 0 0,1 1 0,2-1 0,0 0 0,0 0 0,5 1 0,0-1 0,0 0 0,2 0 0,3 0 0,5 1 0,8-6 0,6-2 0,3-1 0,5-4 0,9 6 0,-2-1 0</inkml:trace>
  <inkml:trace contextRef="#ctx0" brushRef="#br0" timeOffset="6347">5168 427 12287,'0'-16'0,"0"6"0,0 0 0,0 7 0,0-2 0,0 10 0,5-2 0,2 7 0,2 2 0,1 2 0,3 1 0,-1 0 0,-2 0 0,-6 1 0,2-1 0,-1 0 0,1 0 0,-1 0 0,-5 1 0,0-1 0,0 0 0,0 0 0,0 0 0,0-5 0,0 1 0,1-3 0,4 2 0,-1-5 0,6-10 0,-5 2 0,5-7 0,-1 0 0,2-4 0,-2 2 0,-2 2 0,4 0 0,0-5 0,2 0 0,1-1 0,-1 1 0,1 0 0,3 0 0,1 0 0,-3-1 0,1 1 0,-1 0 0,3 0 0,1 1 0,-4 2 0,-1 2 0,2 2 0,-7-4 0,-1 2 0,1 5 0,-4-5 0,-10 1 0,0-1 0,-7 5 0,2-2 0,0 2 0,-2 2 0,-2 1 0,-1 2 0,0 0 0,0 0 0,0 0 0,4 0 0,3 2 0,1 3 0,2 3 0,7 7 0,3 1 0,-2-3 0,7-3 0,7 11 0,7-5 0</inkml:trace>
  <inkml:trace contextRef="#ctx0" brushRef="#br0" timeOffset="6830">5761 472 12287,'-13'-1'0,"3"-4"0,-4 3 0,4-3 0,2-2 0,-2 2 0,6 0 0,-1 5 0,12 2 0,6 1 0,6 2 0,3 0 0,-2-5 0,4 0 0,-1 0 0,5 0 0,-7 0 0,1 0 0,0 0 0,-1-5 0,-6 0 0,0 2 0,-1-6 0,-4-1 0,-3-4 0,-9-1 0,-3 0 0,-4 5 0,-6 1 0,0 1 0,0 0 0,-1 3 0,0-4 0,-3 2 0,-1 4 0,-1 1 0,6 2 0,0 0 0,0 0 0,0 0 0,-1 0 0,1 0 0,0 0 0,0 2 0,0 3 0,-1 3 0,1 8 0,0-1 0,5 0 0,1 0 0,3 0 0,2 1 0,3 4 0,1 0 0,0-1 0,0-2 0,1-2 0,6 0 0,7 0 0,4 1 0,9-6 0,-2-2 0,4-1 0,2-4 0,-1 4 0,2-2 0,0-2 0,-1-1 0,9-2 0,-8 0 0</inkml:trace>
  <inkml:trace contextRef="#ctx0" brushRef="#br0" timeOffset="7480">6126 488 12287,'-8'-7'0,"-6"-2"0,13 1 0,-6 8 0,7 10 0,0 4 0,5 1 0,0 0 0,-2 0 0,-1 0 0,3 1 0,0-1 0,-1 0 0,-3-5 0,-1 0 0,0 2 0,0-4 0,0 3 0,0-8 0,-5 2 0,0-10 0,2-5 0,1-4 0,2-8 0,0-3 0,0-4 0,0-1 0,0 1 0,0 0 0,0 2 0,0 0 0,0-3 0,0 10 0,0 1 0,0 2 0,0 2 0,-2 2 0,-3 2 0,4 3 0,-4 3 0,1 3 0,1-1 0,-2 6 0,0 1 0,5 6 0,1 0 0,4 5 0,-1-5 0,6-1 0,2-3 0,1 5 0,3-6 0,-1-2 0,0-1 0,0-2 0,0 0 0,1 0 0,-1 0 0,2 0 0,1 0 0,3 0 0,-1-2 0,-5-1 0,0-2 0,0 1 0,1-3 0,-1 2 0,0 2 0,0 1 0,-5-3 0,1 0 0,0 2 0,-4-1 0,-2-1 0,-5 4 0,-5-4 0,2 3 0,-7 4 0,-2 1 0,-2 2 0,-1 7 0,0-2 0,1 3 0,4 3 0,-3-6 0,4 2 0,-1 1 0,0 1 0,7 9 0,-2-7 0,3 0 0,2 1 0,0-1 0,0-1 0,0 0 0,0 0 0,7 0 0,3 1 0,3-3 0,2-3 0,6 2 0,1-7 0,0 0 0,0 2 0,8-5 0,-5 3 0,14-4 0,-7-1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9.6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15 107 12287,'-5'-15'0,"0"-1"0,0 8 0,5-6 0,0 4 0,2-2 0,1 1 0,2 1 0,7 6 0,-2-1 0,4 3 0,1 2 0,0 0 0,0 0 0,1 0 0,-1 0 0,0 5 0,-2 2 0,-1 2 0,-2 2 0,-1 3 0,1 1 0,-3 0 0,0 1 0,-6-1 0,4 0 0,-3 0 0,-2 0 0,0 1 0,0-1 0,0 0 0,0 0 0,0 0 0,-2-1 0,-3-4 0,-2-5 0,-4-8 0,0-2 0,8-7 0,-2 2 0,3-4 0,2-1 0,0 0 0,2 0 0,3-2 0,5-4 0,4 6 0,1-2 0,0 6 0,0-1 0,6-2 0,1 1 0,0 3 0,0 4 0,3 5 0,-3 1 0,0 0 0,0 0 0,-2 7 0,-5 3 0,0 3 0,1 2 0,-1 6 0,-2-1 0,-2-1 0,-6-3 0,10 6 0,2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4.9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45 76 12287,'-9'-1'0,"4"-5"0,-2 3 0,2-7 0,2 7 0,8-3 0,5 5 0,4-4 0,1 0 0,0 1 0,0 3 0,0-1 0,1-3 0,-1 3 0,0-3 0,0-3 0,-6 6 0,-4-5 0,-10 7 0,1 0 0,-6 2 0,-2 3 0,-1 2 0,-2 5 0,-1-4 0,1-1 0,5 3 0,0-3 0,0 1 0,1 4 0,-4 0 0,4 0 0,1-2 0,3 2 0,-2 1 0,2 2 0,2 0 0,3-1 0,5-2 0,5-4 0,3-1 0,3 3 0,1-5 0,1-1 0,2-3 0,2-1 0,-3 0 0,3-1 0,2-4 0,-6 1 0,2-6 0,-3-2 0,-1-1 0,-3-3 0,-3 1 0,-5 0 0,-3 0 0,-2 0 0,0 4 0,-2 1 0,-3-1 0,2-1 0,-7 0 0,-2 3 0,-2 3 0,-1 1 0,0 5 0,0 0 0,5 1 0,-1 4 0,8 4 0,-4 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5.4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77 12287,'0'-10'0,"0"0"0,0 4 0,0-4 0,5 5 0,1-5 0,-1 7 0,-5 3 0,0 10 0,0 3 0,1 3 0,4-1 0,-3 0 0,3 0 0,-3 0 0,-1 1 0,3-1 0,1 0 0,7 0 0,-2 0 0,3-6 0,3-4 0,-1-3 0,0-2 0,0 0 0,0-2 0,1-3 0,-1-2 0,0-5 0,0 2 0,0-2 0,-4-1 0,-1-2 0,2-1 0,-1 1 0,0 0 0,2 7 0,-13 1 0,2 9 0,-6 3 0,-2-2 0,2 7 0,-1 2 0,2 1 0,-1 3 0,1-1 0,-2 0 0,0 0 0,5 0 0,2-1 0,3-4 0,5 4 0,8-6 0,3 1 0,-1-3 0,-3-6 0,3 0 0,5 0 0,-1-5 0,1-2 0,1-1 0,-3-4 0,-1-1 0,-6-3 0,-3 1 0,-3 0 0,2 0 0,-7 0 0,-1-1 0,-3 1 0,-1 0 0,0 0 0,-1 0 0,-5-1 0,-2 3 0,-7 1 0,0 2 0,-1 7 0,1-4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5.97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16 146 12287,'-2'-20'0,"-3"-1"0,3 1 0,-3 5 0,4 0 0,1-1 0,0 1 0,0 0 0,0 6 0,0 9 0,1 11 0,3 2 0,1 2 0,2 2 0,-4 4 0,2 4 0,-2 4 0,1 1 0,-1 0 0,2 1 0,-1-1 0,-3 1 0,-1-1 0,0 0 0,0 1 0,0 3 0,0-2 0,0-5 0,0-4 0,5 3 0,2-4 0,2 1 0,1-6 0,5 0 0,2-7 0,3-3 0,-3-2 0,5-7 0,-2-1 0,0-2 0,8-7 0,-5 0 0,1-6 0,5 1 0,-6-5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6.1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188 16 12287,'-31'0'0,"1"0"0,0 0 0,4-2 0,3-1 0,1-2 0,1 0 0,16 10 0,10 0 0,14-2 0,15-1 0,8-2 0,5 0 0,4 0 0,10 0 0,-5 0 0,13 0 0,-7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6.5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70 12287,'-15'-16'0,"7"1"0,1 2 0,0 3 0,5-4 0,-4 12 0,11 2 0,1 12 0,3 5 0,3 3 0,-4 6 0,2-4 0,0 1 0,-1 4 0,3 2 0,-6 1 0,1-1 0,0-4 0,-2 8 0,-5-6 0,0-2 0,0-1 0,0 1 0,0-5 0,0-1 0,0-2 0,0-11 0,0-6 0,0-8 0,0-5 0,0-4 0,2-2 0,3-1 0,-2-1 0,7 6 0,2 0 0,2 0 0,1 0 0,0-1 0,0 3 0,1 3 0,-1 3 0,2 7 0,1 0 0,2 0 0,1 0 0,-6 0 0,0 2 0,0 3 0,-1 3 0,-2 7 0,-4 1 0,-1-1 0,-2 2 0,-3 1 0,1 3 0,2-3 0,0-1 0,-5-2 0,0 1 0,0 5 0,0 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7.0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122 153 12287,'-15'0'0,"0"0"0,-1-5 0,1 0 0,7-1 0,3 6 0,10 0 0,3 0 0,9 0 0,2 0 0,1 0 0,5 0 0,-4-1 0,-1-3 0,2-1 0,-5 0 0,3 5 0,-3-1 0,-2-4 0,0 3 0,1-5 0,-1 0 0,-7 4 0,-1-6 0,-2 1 0,0 0 0,0 3 0,-5-6 0,0 0 0,-1 2 0,-5 1 0,-4-1 0,-3 1 0,-4 4 0,-2-1 0,-1 4 0,1 1 0,3 0 0,-1 0 0,-2 0 0,-1 0 0,0 1 0,4 3 0,-1 2 0,-3 3 0,3 3 0,-3 6 0,5 4 0,5 2 0,-2-5 0,5 2 0,0 0 0,1-1 0,0 5 0,8-3 0,3 0 0,5 0 0,6-1 0,4-8 0,5-3 0,4-5 0,3 2 0,2-2 0,1-2 0,-1-1 0,2-2 0,-4-2 0,-4-1 0,1-2 0,-7-5 0,-2 3 0,-3-1 0,-2-2 0,1-6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7.79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183 213 12287,'-8'0'0,"1"0"0,7-2 0,2-1 0,3-2 0,-2 0 0,7 3 0,2-1 0,2-2 0,-1-7 0,-1 2 0,-2-2 0,2 2 0,1-4 0,3 4 0,-3-3 0,-3-3 0,2 1 0,-7 0 0,-1 0 0,-4 5 0,-6 1 0,-4 3 0,-3 2 0,-2-3 0,-2 2 0,-2 2 0,-1 1 0,-6 2 0,5 0 0,-1 2 0,0 3 0,-2-2 0,5 8 0,2-1 0,-1-2 0,4 6 0,4-4 0,0 3 0,2 2 0,-1 6 0,6-1 0,-2-1 0,1-2 0,3-2 0,1 2 0,0 1 0,0 2 0,6-4 0,5-6 0,2 0 0,2-2 0,2-1 0,2-7 0,3 0 0,1 0 0,-2-2 0,2-3 0,-1-3 0,-3 0 0,3-6 0,-2 4 0,-1-4 0,-2-1 0,-4 0 0,-3 0 0,-3 1 0,0 4 0,-6-3 0,5 2 0,-5-2 0,-1 4 0,-1 3 0,-5 6 0,-2 6 0,-6 5 0,4 2 0,4 7 0,4 1 0,-1-3 0,-3-1 0,1 0 0,5 2 0,2 1 0,3-2 0,4-2 0,6-4 0,2-2 0,3 1 0,-1-4 0,6-2 0,7 4 0,7-1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8.30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61 122 12287,'-8'-29'0,"-6"11"0,6-7 0,-1 6 0,1 5 0,3 4 0,3 4 0,-4 12 0,6 4 0,0 6 0,0 4 0,5 2 0,1 5 0,3-2 0,3 2 0,-6 2 0,1 1 0,-2 1 0,0-1 0,0 1 0,-5-1 0,0 0 0,0 1 0,0-2 0,0-2 0,-1-4 0,-4-1 0,3-1 0,-5-8 0,0-3 0,4 2 0,-7-7 0,6-7 0,-1-8 0,4-3 0,1-2 0,0-1 0,0 1 0,0 0 0,1 0 0,3 0 0,3-1 0,1 1 0,2 0 0,5 1 0,1 3 0,-1 0 0,0 6 0,0-3 0,2 1 0,3 4 0,-3 1 0,5 2 0,-2 0 0,1 0 0,-3 7 0,-6 3 0,-3 3 0,-3 3 0,-1 1 0,-5 1 0,0 2 0,0-1 0,-6 3 0,-4-2 0,-4-1 0,-1-2 0,-5 1 0,-1-1 0,3-5 0,1-3 0,-3-4 0,-1-5 0,3 0 0,1 0 0,2 0 0,1-2 0,2-3 0,2-5 0,2-4 0,-3-1 0,6 0 0,4 0 0,2-2 0,4-2 0,6-1 0,2 1 0,9-4 0,2-1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8.7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0 121 12287,'16'-7'0,"-6"0"0,0-3 0,2 5 0,-4-2 0,1 0 0,-1 1 0,1-1 0,1 2 0,5 5 0,0-2 0,0-3 0,1 3 0,-1-3 0,0 4 0,-5 1 0,-1-2 0,-1-1 0,0-2 0,-4-1 0,1 6 0,-10 0 0,1 0 0,-6 0 0,-2 0 0,-1 0 0,-2 0 0,1 2 0,4 3 0,-3-1 0,4 6 0,-1 2 0,0 1 0,1 2 0,-2 0 0,2 1 0,2-1 0,2 0 0,5 0 0,0 1 0,0-1 0,0 0 0,2 0 0,3 0 0,5 1 0,9-3 0,3-3 0,1-5 0,4-3 0,2-2 0,2-2 0,-1-3 0,0-5 0,-6-9 0,-2-1 0,-3 0 0,-4-2 0,2 0 0,-12-5 0,-2 3 0,-1 2 0,-9-3 0,-3 5 0,-4 3 0,-1 5 0,-7 4 0,-3 4 0,-4-1 0,-1 2 0,-1 3 0,1 5 0,0 5 0,-1 3 0,1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9.4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16 137 12287,'-8'-6'0,"1"-3"0,7-6 0,0 5 0,0 0 0,0 6 0,2-3 0,3 7 0,5 0 0,-2 7 0,2 3 0,2 2 0,2-2 0,1 4 0,0-2 0,0 5 0,1 3 0,-3 0 0,-1-3 0,-2 2 0,2 1 0,-4 5 0,1-5 0,-1-1 0,1-2 0,-6-2 0,2 0 0,-2 1 0,3-1 0,-5-5 0,4 0 0,-3-7 0,3-3 0,2-8 0,1-2 0,4 0 0,0-2 0,1-7 0,1-1 0,3 1 0,1-3 0,-1 2 0,2 0 0,1-2 0,0 3 0,-4-4 0,-1-1 0,0 0 0,4 4 0,-2-4 0,-6 3 0,-2 2 0,1 2 0,-5 2 0,-2 1 0,-8 4 0,-5 5 0,-3 3 0,-3 2 0,1 0 0,0 0 0,0 0 0,0 0 0,-1 0 0,3 2 0,1 3 0,2 5 0,7-1 0,-2 1 0,3 2 0,2 1 0,2 2 0,3 1 0,5-1 0,3-2 0,2-2 0,1 9 0,-1-3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9.8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99 12287,'0'-22'0,"0"8"0,0-4 0,0-1 0,0 6 0,0 3 0,0 8 0,0 2 0,0 8 0,1 13 0,3 4 0,1 4 0,1 8 0,-2 3 0,1 4 0,-2 2 0,-1 0 0,-2-1 0,0-1 0,0-3 0,0 6 0,0-5 0,0 0 0,0-6 0,0-1 0,0-9 0,0-6 0,0-3 0,0-2 0,7 0 0,1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29.9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167 183 12287,'-15'0'0,"0"0"0,0-7 0,0 5 0,-1-3 0,1 3 0,7 2 0,9 5 0,13 0 0,4-1 0,1-2 0,3-2 0,0 0 0,0 0 0,0 0 0,3 0 0,-4 0 0,-3 0 0,-1 0 0,-2-6 0,0 1 0,1 0 0,-1-1 0,-2 2 0,-1-4 0,-3-1 0,-3 1 0,1-1 0,-3-2 0,1 0 0,-2 0 0,-3 2 0,-3-1 0,-4 0 0,-2 1 0,-1-2 0,-7 4 0,-1 0 0,-2 0 0,-1 2 0,4 5 0,-1 0 0,-3 0 0,1-5 0,5 0 0,0 2 0,0 1 0,-6 4 0,1 3 0,1 3 0,3 1 0,0 4 0,1-1 0,0 5 0,0 3 0,1 6 0,2-4 0,4 1 0,1 4 0,2 0 0,5 0 0,2-1 0,3 1 0,8 0 0,11-2 0,3-5 0,5-3 0,2-7 0,-2-1 0,2-2 0,1-4 0,1-1 0,-6-2 0,-1-2 0,-4-3 0,2 1 0,-6-4 0,-4 0 0,-6-1 0,-2 4 0,-4-5 0,-3 0 0,11-5 0,-5-1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0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0 594 12287,'0'-9'0,"0"2"0,7 1 0,3-5 0,-2 0 0,3-1 0,0 2 0,3-2 0,1-7 0,0-3 0,1-1 0,-1-4 0,5-2 0,0-3 0,-1-2 0,-2-1 0,1-6 0,-1 5 0,-3 3 0,-1 1 0,-4 1 0,-1 1 0,-1-1 0,-4 9 0,-6 6 0,-4 5 0,-1 5 0,-2 1 0,-6 5 0,1 1 0,0 4 0,0-1 0,0 8 0,-1 3 0,1 3 0,0 4 0,0-1 0,1 4 0,4 4 0,-2 1 0,7 0 0,2 1 0,1-1 0,2 6 0,0 1 0,2 0 0,3 0 0,3 2 0,9-5 0,2-2 0,1 2 0,0-2 0,-4-7 0,6-3 0,1-7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1.05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107 214 12287,'-15'0'0,"0"0"0,0 0 0,0 0 0,-1 0 0,6 0 0,0 0 0,7 0 0,-2 0 0,10 0 0,5 0 0,3 0 0,3 0 0,0 0 0,3 0 0,1 0 0,1 0 0,-6 0 0,0-2 0,0-3 0,0 3 0,1-4 0,-3-1 0,-3-3 0,2 1 0,-5-1 0,0-2 0,-1-1 0,4 3 0,-4-1 0,-3 0 0,-1-3 0,-2-1 0,-2 0 0,-3-1 0,-4 3 0,-4 1 0,1 4 0,2 1 0,0 2 0,-5 5 0,-1 0 0,1 0 0,-5 0 0,0 2 0,1 1 0,2 2 0,2 7 0,0-2 0,1 3 0,4 3 0,-2-1 0,5 0 0,1 0 0,-1 1 0,2-1 0,5 0 0,2-2 0,3-2 0,-2 2 0,7-4 0,2 1 0,2 0 0,6-7 0,0 2 0,-1-3 0,-2-2 0,3 0 0,0-2 0,-1-1 0,-2-2 0,-2-5 0,0 3 0,0-2 0,0-2 0,1-3 0,-1-1 0,-2 0 0,-3 0 0,-3 6 0,-7 2 0,-1 14 0,-3 3 0,-1 4 0,0 1 0,5 0 0,0 2 0,0 3 0,0-3 0,0 3 0,2-3 0,3-1 0,3-1 0,6 0 0,-4 0 0,10 0 0,-3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1.55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47 129 12287,'-6'-10'0,"1"0"0,0 0 0,0-1 0,0 1 0,-2 7 0,2-2 0,4 10 0,-4 5 0,3 4 0,2 1 0,2 0 0,3 0 0,5 0 0,3 1 0,3-3 0,-1-1 0,0-2 0,0-2 0,0 3 0,1-6 0,-1-4 0,0-1 0,2 0 0,1 0 0,3 0 0,1-1 0,-4-4 0,3-7 0,-3-7 0,4 1 0,-2-6 0,-1 0 0,-2 1 0,-4 4 0,-1-3 0,-2 0 0,-6 5 0,1-3 0,-5 12 0,-5 8 0,1 11 0,-4 11 0,1 2 0,4 3 0,-4 2 0,2 3 0,2 2 0,1 1 0,2 6 0,0-6 0,0-1 0,0-2 0,0 2 0,0-2 0,0-5 0,0-3 0,0 1 0,0-3 0,-2-2 0,-3-3 0,2 2 0,-7-9 0,-1 2 0,-4-2 0,0-5 0,0-3 0,0-2 0,-2 0 0,-2-2 0,-1-3 0,0-2 0,3-5 0,-2 2 0,-1-2 0,1 4 0,7-2 0,4-2 0,1-2 0,-3-1 0,5 0 0,2-2 0,1-3 0,9-4 0,1-6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1.9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62 213 12287,'-7'-8'0,"5"-6"0,-5 6 0,9-1 0,3 4 0,5 4 0,5 2 0,4 3 0,1 1 0,-1-2 0,3-1 0,-2-2 0,-1 0 0,-2 0 0,3 0 0,0-2 0,-1-3 0,-4 2 0,-3-8 0,-2 0 0,-7-3 0,2-1 0,-3 0 0,-4 0 0,-1-1 0,-4 3 0,-1 3 0,-2-2 0,-6 5 0,1 0 0,0 1 0,0-1 0,0 3 0,-1-1 0,1 2 0,0 1 0,-2 2 0,0 2 0,2 3 0,-9 3 0,11 8 0,-1-1 0,2 0 0,2 5 0,-3 2 0,1 0 0,2 0 0,6 5 0,-1-3 0,4 1 0,1 1 0,0-3 0,1 3 0,4-6 0,6-3 0,7-2 0,4 0 0,2-1 0,3-4 0,2-3 0,1-7 0,0 0 0,1 0 0,-1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2.5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1 183 12287,'0'-16'0,"0"1"0,0 0 0,0 0 0,0 5 0,0-1 0,0 10 0,0 1 0,0 8 0,0 6 0,5 1 0,0 0 0,-2 2 0,-1 3 0,-2-3 0,0 5 0,0-2 0,0 1 0,0-1 0,0-5 0,0 0 0,0 1 0,0-6 0,0 0 0,0 2 0,0 1 0,0-4 0,0-9 0,0-10 0,0-6 0,0-4 0,2 1 0,1-6 0,2-2 0,-1-2 0,-3-1 0,-1 1 0,2 2 0,3 2 0,-3 6 0,3-3 0,-3 0 0,-4 5 0,-3-3 0,1 5 0,-6 5 0,7 3 0,-2 14 0,10 3 0,-2-3 0,7-1 0,2 0 0,2-1 0,-1 1 0,-1-2 0,0 1 0,5-2 0,-2-1 0,7-2 0,-2 0 0,0 0 0,8 0 0,-3 0 0,2 0 0,-2 0 0,4 0 0,-5 0 0,-1-2 0,-2-3 0,-5 3 0,0-3 0,-1 4 0,-7-6 0,-3 5 0,-10-3 0,-5 3 0,-3 2 0,-3 2 0,1 3 0,0 4 0,0-1 0,-5 6 0,-1-4 0,3 5 0,1 5 0,2-3 0,-1 5 0,3-2 0,3 1 0,-2 4 0,5-3 0,0 0 0,1 0 0,1 3 0,6-4 0,4-3 0,5-1 0,4 2 0,3-3 0,1-4 0,3-3 0,6 1 0,-2-5 0,2-2 0,-2-1 0,3-2 0,-8 0 0,7 0 0,-4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3.13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305 107 12287,'0'-15'0,"0"0"0,0-1 0,-2 1 0,-3 0 0,-3 1 0,-7 4 0,-1 5 0,1 3 0,-2 2 0,-1 0 0,-4 2 0,-2 3 0,5-1 0,-3 6 0,2 2 0,0 1 0,0 2 0,4 2 0,3 2 0,3 1 0,-2 2 0,7-2 0,1 4 0,3 0 0,2 3 0,5-5 0,5 0 0,8 0 0,0-2 0,8-5 0,3-1 0,4-4 0,8 1 0,-1-5 0,3-3 0,1-1 0,8-2 0,-6 0 0,5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3.70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137 289 12287,'-15'-1'0,"0"-5"0,-1 5 0,1-4 0,0 3 0,5 2 0,0 0 0,6 0 0,-1 0 0,10 0 0,5 0 0,4 0 0,1 0 0,2 0 0,2 0 0,1 0 0,0-2 0,-3-1 0,2-2 0,1 1 0,0-4 0,-5-2 0,1-4 0,-1-1 0,-2 0 0,-2 0 0,-6 0 0,1-1 0,-1 1 0,-1 0 0,-2 0 0,-11-6 0,-4 1 0,-6 2 0,-1 6 0,4 3 0,1 3 0,0 2 0,0-3 0,0 2 0,-1 2 0,1 1 0,0 4 0,0 1 0,0 4 0,-1 2 0,1 2 0,0 8 0,1 1 0,4-1 0,-1-1 0,4 1 0,0 1 0,0-1 0,2 5 0,7-2 0,3-4 0,3 2 0,8-11 0,-1-1 0,0-3 0,5-3 0,2-2 0,2 0 0,3 0 0,-5 0 0,0 0 0,-2-2 0,0-3 0,1-2 0,-6-4 0,0 1 0,0-2 0,-1-2 0,-2-1 0,-4 0 0,-1 0 0,0 4 0,-2 1 0,-5 2 0,0-2 0,-2 5 0,-8 10 0,0 5 0,1 3 0,-4 4 0,4 2 0,1 1 0,1 0 0,7-4 0,0-1 0,0 0 0,5 0 0,2-1 0,1-2 0,4-2 0,7-2 0,1 4 0,-1-4 0,-2-1 0,5 5 0,1-4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4.1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0 107 12287,'0'-18'0,"0"3"0,0 1 0,0 1 0,0-3 0,0 6 0,2 2 0,3 1 0,-2 2 0,7 5 0,2 0 0,2 0 0,3 0 0,1 0 0,3 0 0,1 7 0,-4 1 0,2 2 0,-1 0 0,3 1 0,-2 4 0,-1 0 0,-2 0 0,-7 0 0,-2 1 0,-1-1 0,-4 0 0,4 0 0,-2 0 0,-1 1 0,-3-1 0,-1 0 0,0 0 0,0 0 0,-6-4 0,-5-1 0,3-7 0,-2 2 0,-2-3 0,4-2 0,-3 0 0,8-7 0,-2-3 0,3-4 0,2-1 0,0 0 0,2 0 0,3 0 0,2-1 0,5 1 0,-2 0 0,2 0 0,3 0 0,3-1 0,3 3 0,-3 3 0,6-4 0,0 6 0,1-1 0,0 4 0,-1 4 0,3 1 0,-3 1 0,-2 4 0,-2 5 0,-5 9 0,-1 1 0,-4-1 0,-4 3 0,-4-2 0,1 0 0,3 2 0,-1-5 0,-5 5 0,0-2 0,0 1 0,0-1 0,0-5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5.1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92 229 12287,'-8'0'0,"1"0"0,7-7 0,7 6 0,3-4 0,3 3 0,3 2 0,-1 0 0,0 0 0,0 0 0,0 0 0,6-5 0,-1 0 0,-3 0 0,-5-2 0,1 3 0,-3-4 0,2 0 0,-2-1 0,2-1 0,-7-5 0,-1 0 0,-3-1 0,-2 1 0,-4 0 0,1 1 0,-6 3 0,-2 1 0,-1-2 0,-6 3 0,0 1 0,3 1 0,-3 4 0,0 1 0,4 2 0,0 0 0,0 0 0,0 2 0,-1 3 0,1 1 0,0 6 0,1-2 0,4 2 0,-3 2 0,3 1 0,-2 0 0,2 0 0,3 1 0,7-1 0,0 0 0,0 0 0,0 0 0,2 1 0,3-1 0,5-2 0,8-1 0,3-3 0,-3-3 0,4-1 0,-1-5 0,-3 0 0,-1 0 0,3-1 0,1-3 0,-5-2 0,-4-3 0,2 4 0,-4-5 0,3-2 0,1-1 0,-2-3 0,-2 1 0,-7 0 0,2 0 0,4 6 0,-7 3 0,3 6 0,-9 1 0,-1 4 0,0 4 0,5 6 0,0 0 0,0 0 0,0 1 0,0-1 0,0 0 0,2 0 0,1 0 0,4 1 0,1-1 0,2-5 0,6 0 0,-1 0 0,0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0.0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45 31 12287,'-15'-5'0,"-1"0"0,8-7 0,3 10 0,12-3 0,8 4 0,8 1 0,6 0 0,3 0 0,4 0 0,4 0 0,3 0 0,-3 0 0,4 0 0,-5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5.4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229 61 12287,'-8'-8'0,"-1"-6"0,4 4 0,2 2 0,-7-2 0,-1 6 0,-4-1 0,0 3 0,0 2 0,0 0 0,-1 0 0,1 0 0,2 7 0,1 3 0,2 4 0,-2 1 0,3-5 0,1 2 0,1 3 0,4 4 0,-4 1 0,2-5 0,2 0 0,1 1 0,2-1 0,2 0 0,3 0 0,3 0 0,7 1 0,1-3 0,-1-3 0,5 2 0,2-7 0,0-1 0,0-3 0,12 6 0,-2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5.6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228 92 12287,'0'-15'0,"0"-1"0,0 1 0,-5 5 0,-2 2 0,-1 1 0,-1 0 0,-2 4 0,0-2 0,0 1 0,-3 3 0,-1 2 0,-2 3 0,-3 1 0,3 7 0,-3-2 0,3 3 0,3 7 0,2 1 0,4-3 0,1-1 0,2-2 0,5 2 0,0 4 0,2 1 0,1 3 0,2-5 0,12-3 0,-2-3 0,4-4 0,3-5 0,0 2 0,5-2 0,-2-2 0,2-1 0,0-2 0,-1 0 0,2 0 0,-4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6.61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153 153 12287,'-15'0'0,"4"-2"0,1-1 0,-2-2 0,-1-2 0,-2 2 0,6 3 0,4-5 0,10 7 0,4 0 0,8 0 0,1 0 0,2 0 0,6 0 0,-4 0 0,1 0 0,4 0 0,0 0 0,-1 0 0,-6 0 0,-3 0 0,3-5 0,1-2 0,-3-1 0,-8 3 0,-5-5 0,-3-2 0,-2 3 0,-3 1 0,-6 0 0,-6-1 0,-5 4 0,1-3 0,-3 1 0,-2 3 0,4 1 0,-3 0 0,1-2 0,3 1 0,0 3 0,1 1 0,-2 0 0,1 0 0,2 1 0,2 4 0,0 5 0,1 4 0,2 1 0,2 0 0,-2 1 0,4-1 0,-1 2 0,3 1 0,2 3 0,3 4 0,1-5 0,1 0 0,4 2 0,4-5 0,6 4 0,2-4 0,3-2 0,4-2 0,8-3 0,2-5 0,1-3 0,6 3 0,-6 0 0,-1-1 0,-2-3 0,2-2 0,-2-4 0,-5-4 0,-3 1 0,1-6 0,-5 4 0,-3-3 0,-5-3 0,0-1 0,-7-1 0,0-2 0,2 1 0,-5 2 0,3 2 0,-4 0 0,-1-1 0,-6 1 0,-5 0 0,0 5 0,-1 1 0,2 3 0,5 1 0,-6 5 0,8 0 0,-2 6 0,10 5 0,5 2 0,4 2 0,3 0 0,1 1 0,2-1 0,2 0 0,-3 0 0,3 0 0,2 1 0,-6-1 0,2 0 0,-3 0 0,-1 1 0,-1-1 0,-2 0 0,-3 0 0,-3 0 0,-7 1 0,-2-3 0,-3-3 0,-3 2 0,-7-5 0,0 1 0,-1 4 0,1-5 0,0 0 0,0-1 0,0-4 0,6 5 0,-4-7 0,4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7.1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44 289 12287,'-10'0'0,"0"0"0,5 0 0,-5 0 0,6 0 0,-1 0 0,10 0 0,5 0 0,4-5 0,1 0 0,-1 0 0,-4-2 0,3 4 0,-3-7 0,2-2 0,-2-2 0,2-1 0,-5 0 0,0 0 0,-1 0 0,5-1 0,-6 1 0,-2 0 0,-1 0 0,-2-1 0,0 1 0,0 0 0,0 0 0,-7 5 0,-3 1 0,-4 3 0,1-1 0,1 3 0,2-1 0,5 0 0,-5 5 0,6 2 0,1 1 0,4 4 0,5 2 0,10-1 0,0 4 0,2-2 0,4 2 0,0 0 0,5 1 0,-3-1 0,-2 0 0,3 8 0,-3-6 0,0 1 0,0 3 0,-2 1 0,-4-4 0,-3 0 0,-3 1 0,2-1 0,-7 0 0,-2 0 0,-3 0 0,-5 1 0,-3-6 0,-7 0 0,5-7 0,-1 2 0,1-3 0,-5-2 0,7 7 0,1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7.6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0 175 12287,'9'0'0,"4"0"0,-10 0 0,8 0 0,-8 0 0,5 0 0,-2 0 0,4 0 0,-2-2 0,2-1 0,2-2 0,-3 0 0,1 3 0,1-3 0,1 2 0,0-7 0,-3-2 0,-3-2 0,1 4 0,-4 0 0,3-2 0,-3-1 0,4-3 0,-2 1 0,-2 0 0,-1 5 0,-2 0 0,0 8 0,0 2 0,-2 2 0,-1 8 0,-2 2 0,1 1 0,1 7 0,0 1 0,-3-3 0,3-1 0,1-2 0,2 1 0,0-1 0,0 0 0,0 5 0,0 1 0,0-3 0,7-1 0,2-2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7.9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14 107 12287,'0'-22'0,"0"9"0,0-7 0,0 6 0,0-6 0,1 10 0,4 5 0,6 3 0,2 2 0,1 2 0,-4 3 0,2-2 0,-6 6 0,1-1 0,0 0 0,-2-2 0,-5 4 0,0 1 0,-2 1 0,-3-2 0,-5-4 0,-4 0 0,-1-1 0,2-1 0,1-8 0,2-1 0,5-7 0,-5 2 0,6-3 0,-1-2 0,10 6 0,4-4 0,6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8.3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83 12287,'0'-15'0,"0"0"0,0-1 0,0 1 0,0 0 0,0 8 0,0 7 0,0 7 0,0 8 0,0 0 0,0 1 0,0 6 0,0 5 0,0 5 0,0 3 0,0 6 0,0-4 0,0 2 0,0 3 0,-2 0 0,-1 0 0,-2-1 0,2 1 0,-4-5 0,2-1 0,1-6 0,3-4 0,1 1 0,0-7 0,0-1 0,1-4 0,5-3 0,4-4 0,3-1 0,2-2 0,1-5 0,-1 0 0,0 0 0,5 0 0,2-2 0,0-1 0,0-2 0,-2-5 0,-3 3 0,2 0 0,1 0 0,-1-5 0,-9 2 0,10-3 0,-3-2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0:38.5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136 14 12287,'-24'0'0,"-11"0"0,16-5 0,-6 0 0,6 1 0,11 4 0,3 5 0,6 2 0,9 5 0,11-4 0,6-1 0,5 0 0,3-4 0,6 2 0,3-1 0,5-3 0,-2-1 0,-3 0 0,0 0 0,-7 0 0,7 0 0,-5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08.1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138 46 12287,'8'-7'0,"1"5"0,-4-3 0,-2 2 0,7-2 0,0 1 0,5-6 0,-4 7 0,-1-2 0,-7 3 0,2 4 0,-10 3 0,2-2 0,-7 7 0,-2 2 0,-2 2 0,-1 1 0,0 2 0,0 3 0,-1-3 0,1 5 0,0-2 0,0 1 0,0 6 0,-1-2 0,3 4 0,3 1 0,-2 0 0,7 1 0,1-1 0,3 1 0,6 2 0,2 0 0,3-5 0,7 1 0,0-2 0,6 0 0,1-5 0,0-5 0,-6 2 0,4-11 0,-2 2 0,1 0 0,4-6 0,-5 1 0,-1-4 0,-2-1 0,5 0 0,1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37.8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77 12287,'0'-16'0,"0"1"0,0 0 0,0 0 0,1 6 0,4 4 0,-3 12 0,3 7 0,-3 4 0,3 4 0,0-3 0,-2 3 0,-1 1 0,-2 3 0,0 2 0,0-1 0,0-1 0,0-3 0,0 4 0,0-3 0,0-2 0,0-2 0,0-3 0,0 2 0,0 1 0,0-5 0,0-5 0,0 2 0,7-5 0,1 0 0</inkml:trace>
  <inkml:trace contextRef="#ctx0" brushRef="#br0" timeOffset="316">16 153 12287,'0'-26'0,"0"1"0,0 6 0,0-1 0,0 3 0,2 4 0,3 3 0,5 4 0,3 3 0,3 0 0,-1-2 0,0 1 0,0 3 0,0 1 0,1 0 0,-1 0 0,3 1 0,-1 3 0,-3 2 0,-1 3 0,-4-4 0,-1 5 0,-1 2 0,-4 1 0,-1 3 0,-2-1 0,0 0 0,0-5 0,-2 0 0,-3 0 0,-5-1 0,-3-1 0,-3-4 0,1 2 0,0 3 0,0-6 0,0 2 0,-2-3 0,-4-2 0,4 0 0,-3 0 0,3 0 0,2 0 0,5 0 0,0 0 0,6-2 0,-1-3 0,10-3 0,4-7 0</inkml:trace>
  <inkml:trace contextRef="#ctx0" brushRef="#br0" timeOffset="866">457 198 12287,'-7'-8'0,"-1"1"0,-2 7 0,-1 0 0,1 0 0,2 0 0,3 0 0,10 0 0,5 0 0,3 0 0,3 0 0,-1 0 0,0 0 0,0 0 0,0 0 0,1 0 0,-1 0 0,0 0 0,0-2 0,1-3 0,-1 4 0,0-4 0,0 3 0,-5-3 0,0 0 0,-1-7 0,1 2 0,-3-4 0,-7-1 0,0 0 0,0 0 0,-2 4 0,-3 3 0,-5 1 0,1-3 0,-1 5 0,-2 2 0,-1 1 0,-2-3 0,0 0 0,-1 1 0,1 3 0,0 1 0,0 0 0,1 1 0,2 3 0,2 3 0,-2 1 0,1-3 0,-1 5 0,2 2 0,-2 2 0,3-1 0,1-1 0,1-2 0,4 2 0,-4 1 0,2 3 0,2-1 0,1 0 0,4 0 0,3 0 0,5 1 0,5-6 0,4 0 0,2 0 0,3-1 0,-5 2 0,3-6 0,-2-1 0,0-3 0,1 5 0,-6-1 0,0-2 0,0-1 0,0-2 0,7 0 0,2 0 0</inkml:trace>
  <inkml:trace contextRef="#ctx0" brushRef="#br0" timeOffset="1400">883 198 12287,'-16'-5'0,"1"0"0,7-2 0,3 2 0,3 4 0,9-6 0,3 7 0,3 0 0,3 0 0,-1 0 0,0 0 0,0 0 0,0 0 0,1 0 0,-1 0 0,0 0 0,0 0 0,-5-2 0,1-3 0,-8 2 0,2-7 0,-3-2 0,-2 3 0,0-1 0,0-2 0,-5 4 0,-2-2 0,-2-2 0,-1 3 0,-5 1 0,0 1 0,0 2 0,-1 5 0,1 0 0,0 0 0,5 0 0,0 0 0,-2 2 0,-2 3 0,-1 3 0,2 8 0,1-1 0,2 0 0,1 0 0,-3 0 0,4 1 0,1-1 0,0 0 0,4 0 0,-2 0 0,2 1 0,3-3 0,5-1 0,5-2 0,3 2 0,3-4 0,0 1 0,5-1 0,4 1 0,4-6 0,3 2 0,2-3 0,1-2 0,1 0 0,-6 0 0,7 0 0,2 0 0</inkml:trace>
  <inkml:trace contextRef="#ctx0" brushRef="#br0" timeOffset="2449">1248 168 12287,'-9'-9'0,"2"1"0,7 3 0,-6 3 0,4-3 0,-3 10 0,3 4 0,2 6 0,0 0 0,2 0 0,1 0 0,2 1 0,0-1 0,-5 0 0,2-1 0,3-4 0,-3 3 0,3-3 0,-3-1 0,-2 1 0,0-7 0,0 2 0,0-10 0,0-3 0,0-7 0,0-1 0,0 1 0,0 0 0,0 0 0,0 0 0,0-1 0,0 1 0,0 0 0,0 0 0,0 0 0,0-1 0,0 1 0,0 0 0,0 0 0,0 5 0,0 0 0,0 6 0,1-3 0,4 7 0,-1 2 0,6 1 0,2 3 0,1 0 0,2-2 0,1 1 0,4 1 0,0-2 0,-1 1 0,-2-2 0,-2-1 0,0-2 0,0 0 0,0 0 0,1 5 0,1 0 0,3-1 0,-3-3 0,3-1 0,-3 0 0,-2 0 0,-6-1 0,-4-5 0,-5 5 0,-5-4 0,-6 3 0,-2 2 0,3 5 0,0 2 0,-2 0 0,-2-1 0,-1 6 0,2-2 0,1 4 0,2 1 0,-1 0 0,-2 0 0,3 1 0,1-1 0,6 0 0,-2 0 0,2 0 0,1-4 0,2-1 0,2 0 0,3-2 0,3 4 0,7-7 0,0-1 0,1-3 0,4-1 0,2 0 0,0 0 0,0 0 0,3 0 0,-3 0 0,0-1 0,0-4 0,3 1 0,-4-6 0,-3-2 0,-1-1 0,-2 3 0,1-1 0,-3 0 0,-3-3 0,2-6 0,-5 0 0,0 1 0,-1 2 0,-1 2 0,-5 0 0,0-1 0,0 1 0,-1 2 0,-4 3 0,1 3 0,-6 7 0,-2 0 0,-1 0 0,-2 0 0,1 1 0,4 5 0,3 2 0,7 7 0,7-1 0,3-2 0,4-2 0,1 2 0,0-4 0,0 0 0,2 1 0,3-1 0,-3-3 0,5 4 0,-2-1 0,1 1 0,4-4 0,-5 3 0,-1 1 0,-2-1 0,-2 1 0,-1 2 0,-3-2 0,0-2 0,-8 4 0,4-2 0,-2 1 0,0 0 0,0-5 0,-5 5 0,0 2 0,-5-3 0,-2-1 0,-1-1 0,-3 3 0,-4-5 0,0 0 0,0-5 0,0 0 0,6 0 0,4 0 0,10 0 0,4-2 0,6-3 0,0-3 0,0-7 0</inkml:trace>
  <inkml:trace contextRef="#ctx0" brushRef="#br0" timeOffset="2748">2327 61 12287,'-13'-10'0,"3"0"0,-4 0 0,12 2 0,-4 2 0,6 12 0,1 7 0,4 9 0,5 0 0,4 0 0,0 5 0,-3-2 0,-1 4 0,2 1 0,0-4 0,0 1 0,-4 2 0,-1-1 0,3 9 0,-5-8 0,-1 2 0,-3 2 0,-7 6 0,-4-3 0,-6-3 0,-4 0 0,-5 4 0,-11 2 0,-3-1 0,1-2 0,-11-4 0,0-2 0,-6 1 0,-2-1 0,-12 7 0,6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0.6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47 12287,'-9'-2'0,"4"-3"0,3 5 0,2 0 0,0 7 0,0 8 0,0 0 0,0 0 0,0 0 0,0 1 0,0-1 0,0 0 0,0 5 0,0 1 0,0-3 0,0-1 0,0-2 0,0 0 0,0 1 0,0-6 0,0 0 0,0-7 0,0 2 0,0-10 0,0-5 0,0-3 0,0-8 0,0-1 0,0 0 0,0 0 0,0-3 0,0 5 0,0 1 0,0 2 0,0 2 0,0 0 0,0 0 0,0 0 0,0 4 0,0 1 0,0-2 0,0 6 0,0-1 0,0 9 0,0 3 0,0-2 0,0 7 0,7-1 0,3 1 0,4-5 0,1-3 0,0-2 0,2 0 0,3 0 0,-3 0 0,5 0 0,-2 0 0,1 0 0,-1-5 0,-3-1 0,3 3 0,-3 0 0,3-1 0,-3-1 0,-2 0 0,-6 7 0,-4 3 0,-8-2 0,-4 6 0,-2-1 0,-2 1 0,-3 1 0,-1 5 0,1 0 0,4 0 0,-3 1 0,4-1 0,-1 0 0,0 0 0,7 0 0,-3 1 0,5-1 0,1 0 0,0 0 0,1-1 0,5-4 0,2 2 0,7-7 0,2-2 0,3-1 0,-3-2 0,12 0 0,-5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31.16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107 570 12287,'-15'0'0,"5"0"0,0 0 0,6 0 0,-3 0 0,9 0 0,3 0 0,5 0 0,4 0 0,1 0 0,0 0 0,0 0 0,1-5 0,-1-2 0,0 1 0,0-1 0,0-5 0,1 3 0,-3-1 0,-3 0 0,2 5 0,-5-5 0,1-2 0,-4-1 0,1-3 0,-3 1 0,-2 0 0,-2 5 0,-2 0 0,-2 0 0,-3 1 0,-1-3 0,-7 6 0,-1-1 0,-3 0 0,1 2 0,5 5 0,0 0 0,-1 0 0,-4 0 0,0 2 0,1 3 0,2 5 0,4 3 0,1 3 0,2-1 0,-2 0 0,5 0 0,2 2 0,4 2 0,1 1 0,0 0 0,0-5 0,0 1 0,0-1 0,6 0 0,4 0 0,4-1 0,1-4 0,0 2 0,2-7 0,2-2 0,1-1 0,2-2 0,-3-2 0,1-3 0,-1-5 0,-3 2 0,0-4 0,-1-3 0,0-4 0,0-1 0,-1 3 0,-2-2 0,-2-1 0,-7-7 0,4 2 0,-2-2 0,0 1 0,0-3 0,-5 4 0,0-2 0,0 2 0,0-7 0,0 3 0,0 0 0,0 0 0,0-3 0,0 9 0,0-1 0,0 4 0,0 3 0,0 2 0,0-1 0,0 10 0,0 6 0,0 8 0,0 1 0,-2 1 0,-1 2 0,-2 1 0,0 4 0,3 2 0,-1 3 0,-2 1 0,0 1 0,5 3 0,0-3 0,0-2 0,0 3 0,0-3 0,0 1 0,0 5 0,0-5 0,0 3 0,0-1 0,0-2 0,5 5 0,2-7 0,1 1 0,4 0 0,1-1 0,3-6 0,-1 0 0,0-6 0,0-4 0,0-4 0,1-1 0,-1 0 0,0-1 0,0-3 0,0-1 0,1-7 0,-1 4 0,-2-2 0,-3 0 0,2-1 0,-5-4 0,1 0 0,1 0 0,3 0 0,-2-1 0,-7 1 0,2 0 0,-3 0 0,5 0 0,-11 5 0,3 1 0,-6 2 0,-3 2 0,-5 7 0,-1 1 0,1 2 0,2 2 0,1-3 0,2 2 0,-2 3 0,0-4 0,0 5 0,2 2 0,5 0 0,-3-1 0,1 0 0,3 0 0,3-2 0,1 1 0,0 2 0,0 1 0,0 2 0,0 1 0,7-3 0,3-1 0,3-2 0,-1-6 0,2 2 0,2-1 0,1 0 0,2 1 0,-1-6 0,3 0 0,-3 0 0,6 0 0,1 0 0,-3-2 0,-1-3 0,-10 3 0,0-3 0,-8-3 0,4-1 0</inkml:trace>
  <inkml:trace contextRef="#ctx0" brushRef="#br0" timeOffset="451">1065 220 12287,'0'-15'0,"0"0"0,0 0 0,0 0 0,0 8 0,0 7 0,0 7 0,0 8 0,0 2 0,0 3 0,0 2 0,0 5 0,0-2 0,0 2 0,0 2 0,0 3 0,0 2 0,0 1 0,0 1 0,2-6 0,1 1 0,2-1 0,0 1 0,-3-3 0,1-2 0,2-6 0,2 2 0,-2-2 0,4-6 0,6-8 0</inkml:trace>
  <inkml:trace contextRef="#ctx0" brushRef="#br0" timeOffset="649">928 448 12287,'-18'-8'0,"4"1"0,6 0 0,-4 6 0,17-6 0,0 7 0,8 0 0,8 0 0,2 0 0,8 0 0,1 0 0,3 0 0,3 0 0,4 0 0,-2 0 0,1-7 0,4-1 0</inkml:trace>
  <inkml:trace contextRef="#ctx0" brushRef="#br0" timeOffset="1067">1384 540 12287,'-15'0'0,"0"0"0,5 0 0,0 0 0,1 1 0,-1 4 0,5-1 0,10 6 0,4-7 0,6 2 0,0-3 0,0-2 0,5 0 0,2-2 0,0-1 0,0-2 0,4-5 0,-6 3 0,-1 0 0,-3 1 0,5-6 0,-1 3 0,-1 1 0,-8-6 0,-1 4 0,-8-2 0,-2 2 0,-12-2 0,-8 7 0,2 2 0,1 1 0,-4 2 0,1 0 0,1 0 0,3 0 0,0 0 0,1 0 0,0 0 0,0 0 0,1 2 0,2 3 0,2 5 0,-2 4 0,1 1 0,-1 0 0,2 0 0,-2 0 0,5 6 0,0-1 0,2 0 0,0 2 0,0-5 0,7 5 0,3-2 0,5 1 0,4-3 0,2-6 0,5-3 0,4-3 0,4-1 0,1-5 0,1 0 0,-1 0 0,0 0 0,1 0 0,-1 0 0</inkml:trace>
  <inkml:trace contextRef="#ctx0" brushRef="#br0" timeOffset="1682">1734 585 12287,'0'-10'0,"0"0"0,0-2 0,-2 4 0,-3-2 0,2 1 0,-7-1 0,6 5 0,-1 10 0,4 3 0,1 8 0,0-1 0,0 0 0,0 0 0,0 1 0,0-1 0,0 0 0,0 0 0,1 0 0,4 1 0,-3-6 0,3 0 0,-3 2 0,-2-4 0,0 2 0,0-6 0,0 1 0,0-10 0,0-4 0,2-6 0,1-2 0,2-3 0,0 3 0,-5-3 0,0 3 0,0 2 0,0-1 0,0 1 0,0 0 0,0 0 0,0-1 0,0 1 0,0 0 0,0 0 0,0 6 0,2 3 0,3 6 0,-2 0 0,6 1 0,-1 3 0,1 1 0,1 2 0,5-4 0,0 2 0,0-2 0,1-1 0,0-2 0,3 0 0,1 0 0,2 0 0,-3 0 0,1 0 0,-1 0 0,-1 0 0,1 0 0,1 0 0,-1 0 0,-7 0 0,-2 0 0,2 0 0,-4 0 0,2 0 0,-8 0 0,-2 0 0,-7 5 0,-8 2 0,0 1 0,-1 4 0,1 0 0,0 0 0,1-2 0,4 2 0,-3 3 0,4 4 0,-1 1 0,0-2 0,5-1 0,-3-1 0,1-1 0,3 0 0,3-5 0,2 0 0,5 2 0,2 0 0,7 0 0,0-4 0,1-1 0,4-2 0,0-5 0,-1 0 0,-2 0 0,5 7 0,1 1 0</inkml:trace>
  <inkml:trace contextRef="#ctx0" brushRef="#br0" timeOffset="2616">2266 601 12287,'0'-11'0,"0"1"0,0-2 0,0-1 0,5 3 0,0 0 0,0-1 0,2 3 0,-3 1 0,6 7 0,-7-6 0,6 4 0,-4-3 0,5 3 0,3 9 0,3 3 0,-1 3 0,-5-2 0,0-1 0,0 2 0,-1 1 0,2 2 0,-4 2 0,0 2 0,0 1 0,-2 0 0,-5-4 0,0-1 0,0 0 0,0 0 0,0 0 0,0 1 0,0-1 0,0 0 0,-7-7 0,5-2 0,-4-12 0,-1-4 0,5-3 0,-3-2 0,3-1 0,2 1 0,0-2 0,2-1 0,1-3 0,2 3 0,6 1 0,-5 2 0,3 0 0,3-1 0,1 3 0,2 1 0,1 2 0,-1-2 0,0 5 0,0 0 0,0 2 0,1 0 0,-1 0 0,0 5 0,0 2 0,0 3 0,1 3 0,-1 8 0,-2-1 0,-2 0 0,0 0 0,-6 1 0,-1-1 0,-3 0 0,-1 2 0,0 1 0,0 3 0,0-3 0,-1-1 0,-3-2 0,-2-1 0,-3-4 0,4 4 0,-5-4 0,7-4 0,-4-6 0,7-10 0,0-3 0,2-2 0,1-1 0,4 1 0,1 0 0,-3-5 0,5-1 0,0 3 0,-1 1 0,4 2 0,-2 0 0,2 1 0,2 4 0,0-4 0,1 6 0,-1-1 0,0 4 0,0-1 0,1 1 0,-1 1 0,0 2 0,0 9 0,-1 3 0,-3 4 0,0 1 0,-8 0 0,4 1 0,-2 0 0,0 5 0,0-4 0,-5 5 0,0-2 0,0 0 0,0 0 0,0-4 0,0-1 0,0 0 0,0 0 0</inkml:trace>
  <inkml:trace contextRef="#ctx0" brushRef="#br0" timeOffset="2998">3103 798 12287,'-11'0'0,"1"0"0,0 0 0,-5 0 0,7 0 0,2 0 0,12 0 0,2 0 0,7 0 0,0-1 0,1-5 0,-3 3 0,-1-5 0,-2-1 0,2 1 0,0 3 0,0-5 0,-2-1 0,2 3 0,-4-6 0,0 4 0,-1-3 0,3-2 0,-5-1 0,0 1 0,-5 0 0,0 6 0,-5 9 0,-1 11 0,-1 2 0,0 2 0,-3 1 0,3 0 0,0 3 0,1 1 0,-1 2 0,4-3 0,-2 1 0,1-1 0,2-2 0,2-2 0,0 0 0,0 0 0,7 0 0,2 1 0</inkml:trace>
  <inkml:trace contextRef="#ctx0" brushRef="#br0" timeOffset="3315">3224 403 12287,'5'-15'0,"0"-1"0,-1 1 0,3 5 0,-1 0 0,3-2 0,-4 5 0,5 2 0,0 4 0,-1 7 0,-4 5 0,-4-3 0,-2 0 0,-4-1 0,1-2 0,-4-3 0,1 3 0,-5-3 0,2 3 0,3-5 0,2-5 0,3 3 0,2-5 0,0 0 0,0-1 0</inkml:trace>
  <inkml:trace contextRef="#ctx0" brushRef="#br0" timeOffset="3815">3331 661 12287,'0'-15'0,"0"5"0,0 0 0,6 0 0,1 0 0,5 1 0,-2 2 0,0 2 0,6 5 0,-3 2 0,-3 3 0,4-2 0,-4 8 0,3-1 0,3-2 0,-6 6 0,-2-4 0,1 3 0,-1 3 0,-5-1 0,2 0 0,-3 0 0,-2 0 0,0 1 0,0-1 0,0 0 0,0 0 0,-2-1 0,-1-2 0,-2-2 0,2 2 0,-6-4 0,-1 2 0,2-7 0,-3 3 0,8-12 0,-2-4 0,3-3 0,2-2 0,0-1 0,0 1 0,0 0 0,7-2 0,3-1 0,2-3 0,-2 3 0,5 1 0,-1 2 0,5-1 0,-1 1 0,-1 5 0,0 2 0,1 1 0,3 3 0,1 3 0,-4 1 0,3 0 0,-3 0 0,-3 6 0,-3 6 0,-3 5 0,-3 3 0,5 6 0,-6-4 0,-2 0 0,-1 0 0,-2 0 0,0-2 0,0 4 0,0 6 0</inkml:trace>
  <inkml:trace contextRef="#ctx0" brushRef="#br0" timeOffset="4981">4061 783 12287,'-16'-5'0,"1"0"0,0 0 0,5 5 0,0 0 0,0 0 0,1 0 0,2 0 0,7 0 0,7 0 0,3 0 0,4 0 0,1 0 0,0 0 0,5 0 0,1 0 0,-3 0 0,-1 0 0,-2-2 0,1-1 0,-1-2 0,0 1 0,0-2 0,0 0 0,1 3 0,-3-5 0,-1-1 0,-2 1 0,-6-6 0,1 4 0,-4-3 0,-1-3 0,-1 1 0,-4 0 0,-4 1 0,-6 3 0,0 2 0,-1 2 0,1 1 0,0 2 0,0-1 0,0 2 0,-2 1 0,0 4 0,2 3 0,-4 3 0,9 8 0,-4-1 0,-1 0 0,0 2 0,0 1 0,1 4 0,4 2 0,-3-4 0,4 4 0,1-2 0,3-3 0,3 2 0,2 0 0,0-3 0,0-1 0,8-7 0,6 1 0,4-1 0,1-2 0,3 4 0,0-7 0,2-2 0,3-1 0,0-2 0,1 0 0,-1 0 0,1 0 0,4 0 0,-7 0 0,2 0 0,-2 0 0,2-2 0,-5-1 0,0-2 0,0 2 0,-1-4 0,-6 0 0,0-1 0,0-4 0,0 3 0,1-1 0,-1-2 0,0-1 0,-2-2 0,-1-1 0,-3 1 0,-2 0 0,3 5 0,-5 0 0,-2-2 0,-1-2 0,-4 1 0,-1 1 0,-4 4 0,-1 1 0,-3-3 0,-6 3 0,-1 0 0,-2 0 0,-1 2 0,4 5 0,-1 0 0,-2 0 0,-1 0 0,4 2 0,-1 3 0,-2 5 0,-1-1 0,4 1 0,-1 2 0,-2 1 0,1 2 0,7 1 0,2-1 0,-2 0 0,5 0 0,1 0 0,1 1 0,0-1 0,-1 0 0,8-1 0,3-3 0,5 0 0,4-3 0,1 2 0,2-5 0,3-3 0,-1-2 0,6 0 0,1 0 0,-3 0 0,4 0 0,-5-2 0,0-1 0,0-2 0,5-7 0,-5 2 0,-3-4 0,1-1 0,-12 0 0,1 0 0,-4-1 0,2-4 0,-2-2 0,-2-1 0,-1-5 0,3 0 0,0-3 0,-2-1 0,-1-3 0,-2 1 0,0-5 0,0 2 0,0 3 0,0 2 0,2 2 0,1 1 0,2 4 0,0 3 0,-5 6 0,0 1 0,0 0 0,5 5 0,0 0 0,0 6 0,-5-1 0,-1 9 0,-4 1 0,1 7 0,-4-2 0,1 3 0,0 2 0,4 2 0,-2 2 0,1 1 0,3 12 0,1-1 0,0 2 0,0 5 0,0-1 0,0 7 0,0-2 0,0 0 0,0 4 0,0-9 0,0 0 0,0 0 0,0 2 0,1-8 0,3-8 0,1-4 0,7-4 0,-2-1 0,3-4 0,-2-4 0,-1-6 0,0-6 0,5-3 0</inkml:trace>
  <inkml:trace contextRef="#ctx0" brushRef="#br0" timeOffset="5682">5247 464 12287,'0'-22'0,"0"-2"0,0 5 0,0 4 0,0 3 0,0 6 0,0 6 0,0 8 0,0 6 0,0 3 0,0 1 0,0 2 0,0 6 0,0-4 0,0 1 0,0 4 0,0 0 0,0 0 0,0-1 0,0 1 0,0 0 0,0 0 0,0-3 0,0-2 0,0 3 0,-2-5 0,-1-1 0,-2-2 0,-1-7 0,6 0 0,0-8 0,0-2 0,0-2 0,0-8 0,2-2 0,3-2 0,-1-1 0,6 0 0,2 0 0,1 0 0,2 1 0,0 4 0,1 3 0,-1 7 0,0 0 0,0 0 0,1 0 0,-3 2 0,-3 3 0,2 3 0,-5 8 0,1-1 0,-4 0 0,1 0 0,-5 0 0,-5 1 0,1-6 0,-6 0 0,-2 0 0,-1-2 0,-8 4 0,1-7 0,2 0 0,1 2 0,1-5 0,0 3 0,-3-3 0,-1-2 0,-1 0 0,6 0 0,0 0 0,5 0 0,1-2 0,3-3 0,1 2 0,5-8 0,1 1 0,4 2 0,4-6 0,6 4 0,7-3 0,2-3 0</inkml:trace>
  <inkml:trace contextRef="#ctx0" brushRef="#br0" timeOffset="6264">5414 737 12287,'0'-10'0,"0"0"0,5 5 0,0-5 0,2 7 0,-4-4 0,2 0 0,7 5 0,-2-3 0,-3 5 0,0 5 0,-2 5 0,0 4 0,2-4 0,-4 0 0,2 2 0,-2 2 0,1 1 0,-1 0 0,2 0 0,2 0 0,-2 1 0,5-1 0,-3-5 0,0-2 0,0-1 0,3-3 0,-2-3 0,2-1 0,2 0 0,2 0 0,1-1 0,-2-5 0,-3-4 0,4 2 0,-6-2 0,3-2 0,-1-2 0,-7-1 0,4 0 0,0 0 0,-6 0 0,4-1 0,-3 1 0,-2 7 0,-5 8 0,-2 10 0,0 3 0,1 3 0,1 4 0,3 0 0,-1 0 0,-3 2 0,1-3 0,5 5 0,0-1 0,0 1 0,0 0 0,0 3 0,0-2 0,0 2 0,0 0 0,0 0 0,0-3 0,0-2 0,0 3 0,-1-3 0,-3 0 0,-1 0 0,0-2 0,5-5 0,0 1 0,0-1 0,0 0 0,0 0 0,0 0 0,0-4 0,-1-3 0,-5-1 0,-2-2 0,-7-5 0,0 0 0,4-5 0,1-2 0,-2-1 0,-1-4 0,-2-3 0,0-4 0,-1-1 0,1 1 0,2-3 0,3 0 0,4 0 0,5 0 0,1-3 0,1 3 0,4 0 0,6 0 0,2-3 0,4 4 0,3 4 0,6 6 0,1-3 0,0 6 0,-2-2 0,2-1 0,2 1 0,1-5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54.67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159 107 12287,'-28'-5'0,"2"0"0,-1 0 0,7 5 0,0 0 0,4 0 0,1 0 0,8 0 0,9 0 0,12 0 0,13 0 0,12 0 0,4 0 0,10 0 0,11-2 0,9-1 0,3-2 0,0 2 0,0-4 0,-12 2 0,-5 1 0,-5 3 0,-3 1 0,-21 0 0,-8 1 0,-8 4 0,-7 4 0,-7 6 0</inkml:trace>
  <inkml:trace contextRef="#ctx0" brushRef="#br0" timeOffset="183">479 122 12287,'-16'0'0,"1"0"0,0 0 0,1-1 0,4-4 0,-3 3 0,13-3 0,0 10 0,8 5 0,1 4 0,-1 1 0,1-2 0,-1-2 0,-3 5 0,4-2 0,-1 1 0,0 4 0,-4 1 0,1-1 0,-3 1 0,-2-2 0,0 4 0,0-1 0,0-3 0,0-1 0,6 5 0,3 2 0</inkml:trace>
  <inkml:trace contextRef="#ctx0" brushRef="#br0" timeOffset="466">1011 138 12287,'-5'-16'0,"-2"1"0,-1 0 0,2 0 0,-4 0 0,-2-1 0,-3 6 0,-3 2 0,-3 1 0,1 2 0,3 5 0,-1 2 0,-3 3 0,-4 3 0,3 7 0,0 1 0,0-1 0,-3 7 0,3 3 0,2 2 0,3-1 0,-5 2 0,10-4 0,2 1 0,1 1 0,4-3 0,7 3 0,5-6 0,8-3 0,7-2 0,10 0 0,2-1 0,1-4 0,7-3 0,-1-7 0,1 0 0,-1 0 0,-1 0 0,-9 0 0,16 0 0,-6 0 0</inkml:trace>
  <inkml:trace contextRef="#ctx0" brushRef="#br0" timeOffset="699">1315 153 12287,'-7'-15'0,"-3"-1"0,3 1 0,-6 0 0,11 5 0,-3 0 0,3 8 0,4 4 0,3 11 0,-3 2 0,5 7 0,-2 0 0,0 4 0,0 2 0,-5 3 0,0-2 0,0-4 0,0 7 0,0-5 0,0 0 0,0 2 0,0-6 0,0 1 0,0-2 0,0-3 0,-5 3 0,0-2 0,-7 0 0,3-5 0</inkml:trace>
  <inkml:trace contextRef="#ctx0" brushRef="#br0" timeOffset="983">1208 214 12287,'0'-29'0,"0"10"0,0-6 0,0 6 0,2-1 0,3 2 0,5 4 0,4-1 0,3 6 0,1 1 0,3 3 0,6-2 0,-2 2 0,4 2 0,1 1 0,4 2 0,-2 2 0,-5 1 0,-3 2 0,-4 7 0,-5-2 0,-1 4 0,-4 1 0,-3 0 0,-7 0 0,0 0 0,0 1 0,-2 2 0,-3-1 0,-5-3 0,-4-1 0,-3 1 0,-1-1 0,-4-1 0,-2-2 0,4-5 0,-4 4 0,1-3 0,-1-2 0,0-3 0,-1-1 0,5 0 0,3 0 0,-4 0 0,1 0 0,0 0 0,5 0 0</inkml:trace>
  <inkml:trace contextRef="#ctx0" brushRef="#br0" timeOffset="1249">1847 290 12287,'-15'0'0,"0"0"0,0 0 0,4-2 0,1-3 0,9 3 0,1-3 0,8 3 0,12 2 0,7 0 0,5 0 0,4 0 0,6-1 0,-1-3 0,1-1 0,-2 2 0,4 0 0,-5-1 0,0-1 0,-2 0 0,-6 5 0,-1-7 0,1-1 0</inkml:trace>
  <inkml:trace contextRef="#ctx0" brushRef="#br0" timeOffset="1799">2364 138 12287,'0'-10'0,"0"-1"0,2 8 0,1-4 0,2 0 0,9 6 0,-1-4 0,6 3 0,-1 2 0,4 0 0,0 0 0,2 0 0,3 0 0,-5 0 0,0 0 0,-2-2 0,1-3 0,-1 4 0,-5-4 0,-7 3 0,-1-5 0,-8 5 0,-3-1 0,-1 6 0,-2 1 0,4 6 0,-4 2 0,-1 1 0,4 2 0,-2 1 0,1-1 0,-1 0 0,-4 5 0,4 1 0,-1-1 0,0 2 0,0-5 0,4 5 0,-2-2 0,1 0 0,3 2 0,-1-3 0,-1 1 0,-2-1 0,0-2 0,5-2 0,0 0 0,0 0 0,0 0 0,-7-6 0,-3-4 0,-4-3 0,-1-2 0,0 0 0,0 0 0,-1 0 0,1 0 0,0 0 0,0 0 0,0 0 0,-1 0 0,6 0 0,0 0 0,10 0 0,5 0 0,5 0 0,16 0 0,2 0 0,6 0 0,3 0 0,6 0 0,-5 0 0,0 0 0,4 0 0,-3 0 0</inkml:trace>
  <inkml:trace contextRef="#ctx0" brushRef="#br0" timeOffset="2066">3094 168 12287,'-7'-20'0,"-3"0"0,3-1 0,-6 13 0,9 1 0,-6 7 0,7 7 0,-4 3 0,7 10 0,0 6 0,0 2 0,0 3 0,0 1 0,0 2 0,0 1 0,0 1 0,0-4 0,0 1 0,0 3 0,0-1 0,0-4 0,0-1 0,0 1 0,-5-3 0,0-1 0,2-1 0,-6-14 0,6 13 0,-7-10 0,0-3 0,-6-5 0</inkml:trace>
  <inkml:trace contextRef="#ctx0" brushRef="#br0" timeOffset="2349">3064 214 12287,'0'-31'0,"0"1"0,0 6 0,0 4 0,0 3 0,1-2 0,3 1 0,2 3 0,3 1 0,6 2 0,7 9 0,0-2 0,0 1 0,12 3 0,-7 2 0,13 5 0,-6 2 0,3 7 0,-6 2 0,-3 2 0,-2 1 0,-6 0 0,-8-5 0,-4 1 0,-1-1 0,-4-2 0,-8-1 0,-5-2 0,-3 2 0,-9 0 0,-4 0 0,-2-4 0,-3-1 0,-4 0 0,-1-4 0,3 2 0,0-1 0,0-3 0,1 1 0,3 1 0,0 2 0,2 0 0,2-5 0,4 0 0,5-6 0,0-3 0</inkml:trace>
  <inkml:trace contextRef="#ctx0" brushRef="#br0" timeOffset="3315">357 214 12287,'0'-16'0,"0"6"0,0 0 0,0 0 0,0-5 0,2 5 0,3 0 0,-2 6 0,7-1 0,-1 5 0,1 5 0,-5 5 0,2 4 0,-2 1 0,-2 0 0,-1 0 0,-2 1 0,1 1 0,3 1 0,1 2 0,0 6 0,-5-4 0,0 0 0,0 0 0,5 3 0,0-3 0,-2 2 0,-1 3 0,-2 0 0,0 0 0,2-4 0,3-1 0,-3 4 0,3-6 0,-4-1 0,-1-3 0,0 0 0,0-1 0,0-7 0,0-3 0,0-10 0,2 2 0,3-7 0,-3 0 0,5-6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52.2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122 517 12287,'0'-8'0,"-1"1"0,-4 7 0,3 0 0,-5 0 0,14 0 0,3 0 0,3 0 0,3 0 0,-1 0 0,2-1 0,3-4 0,-3 3 0,3-3 0,-3 1 0,-2-1 0,1 2 0,-1-5 0,-2-1 0,-3 1 0,2-3 0,-7-4 0,-1 0 0,-3 0 0,-2 0 0,-4 1 0,-6 4 0,-2-4 0,-2 6 0,0-2 0,-1 0 0,-4 5 0,-2-4 0,0 2 0,0 4 0,-3 1 0,3 2 0,0 0 0,0 0 0,2 2 0,4 3 0,1 5 0,0 4 0,2 1 0,2 0 0,6 0 0,4 1 0,1-1 0,0 0 0,0 0 0,0 0 0,6 1 0,5-1 0,2-2 0,2-2 0,7 0 0,2-6 0,1-1 0,1-3 0,-3-1 0,4 0 0,-1 0 0,1 0 0,-4-1 0,1-4 0,-2-5 0,-4-4 0,-1-1 0,-3 0 0,-2-1 0,-2 1 0,-7 0 0,2 0 0,-3 0 0,-2-1 0,0 1 0,-7 7 0,-3 3 0,3 10 0,1 5 0,-1 3 0,5 3 0,-3-1 0,3 2 0,2 3 0,0-3 0,0 3 0,0-3 0,0-2 0,5 6 0,2-1 0,2-3 0,2-5 0,10 8 0,2-3 0</inkml:trace>
  <inkml:trace contextRef="#ctx0" brushRef="#br0" timeOffset="318">1019 122 12287,'-6'-25'0,"-4"-1"0,1 8 0,-1-2 0,0 3 0,-5 8 0,-1 4 0,1 3 0,-5 4 0,0 3 0,1 5 0,2 4 0,4 3 0,3 3 0,4 5 0,0 9 0,1 3 0,1 1 0,3-1 0,1 3 0,0-3 0,1 1 0,4-1 0,-1 3 0,4-4 0,-1-2 0,-4-2 0,4 1 0,-2 1 0,-2-3 0,-1-3 0,-2 3 0,0-9 0,0 0 0,0 0 0,-2-2 0,-1-5 0,-4-1 0,-1-4 0,3 2 0,-5-7 0,-2-2 0,3-1 0,-1-2 0,0-7 0,-5-1 0</inkml:trace>
  <inkml:trace contextRef="#ctx0" brushRef="#br0" timeOffset="484">670 517 12287,'-14'-10'0,"4"0"0,-3 7 0,18-4 0,0 7 0,6 0 0,5 0 0,7 0 0,6 0 0,7 0 0,2 0 0,1 0 0,4 0 0,-3 0 0,1-7 0,4-1 0</inkml:trace>
  <inkml:trace contextRef="#ctx0" brushRef="#br0" timeOffset="800">1278 183 12287,'-9'-24'0,"-2"2"0,6 7 0,-6 0 0,6 0 0,2 0 0,1 6 0,4 9 0,1 10 0,4 5 0,2 6 0,-4-3 0,3 9 0,-1 4 0,-4 3 0,4 1 0,-2-3 0,-2 2 0,-1 1 0,-2 1 0,0-6 0,0 1 0,0-1 0,0 4 0,0-2 0,0-3 0,0-1 0,0-4 0,0 0 0,0-2 0,0-2 0,2-7 0,3-2 0,5-6 0,4-4 0,2-1 0,3-1 0,1-4 0,6 1 0,-4-6 0,0-2 0,0-1 0,5-2 0,-4-1 0</inkml:trace>
  <inkml:trace contextRef="#ctx0" brushRef="#br0" timeOffset="985">1293 487 12287,'-15'0'0,"-7"0"0,5 0 0,4 0 0,13 0 0,13 0 0,12 0 0,4 0 0,2 0 0,4-2 0,2-1 0,2-2 0,-5 0 0,3 5 0</inkml:trace>
  <inkml:trace contextRef="#ctx0" brushRef="#br0" timeOffset="1403">1658 487 12287,'-15'0'0,"0"0"0,-1 0 0,6 0 0,0 0 0,-2 0 0,-1 0 0,4 2 0,4 3 0,5-3 0,5 3 0,7-4 0,7-1 0,-2 0 0,5 0 0,-2 0 0,0 0 0,2 0 0,-3 0 0,1 0 0,-1 0 0,-2-1 0,-2-3 0,0-1 0,0 0 0,0-2 0,-5 4 0,1-7 0,-8 0 0,4 0 0,-7-1 0,0 8 0,-2-10 0,-3 4 0,-5 1 0,-4-4 0,-1 7 0,0 0 0,0-2 0,-6 5 0,1-3 0,2 3 0,1 2 0,1 0 0,1 2 0,0 2 0,0 1 0,0 6 0,-1 1 0,3 5 0,3 3 0,-4 2 0,6-3 0,-1 1 0,4-1 0,4-2 0,1 0 0,1-1 0,4 0 0,4 2 0,8-9 0,1-1 0,3-3 0,6 2 0,-2-2 0,4-2 0,1-1 0,7-2 0,-5 0 0,6 0 0</inkml:trace>
  <inkml:trace contextRef="#ctx0" brushRef="#br0" timeOffset="1983">1993 517 12287,'0'-10'0,"0"0"0,0-2 0,0 4 0,0-2 0,0 6 0,5-1 0,0 10 0,-2 6 0,1 2 0,-1 2 0,2 0 0,-2 1 0,-1 4 0,0 0 0,3-1 0,-4-2 0,5-2 0,-5 0 0,-1 0 0,0 1 0,0-6 0,0 0 0,0-8 0,0-2 0,0-7 0,0-8 0,0-1 0,0 1 0,0-5 0,0-2 0,0 0 0,0 0 0,0-3 0,0 4 0,0 3 0,0 1 0,0 2 0,0-1 0,0 1 0,-1 2 0,-5 3 0,5 5 0,-3 8 0,8 2 0,-1 2 0,7-4 0,2 2 0,0 2 0,0-4 0,-2 2 0,2-1 0,1-3 0,2-1 0,1 0 0,-1 0 0,2 0 0,1 0 0,4 0 0,2 0 0,-5 0 0,3 0 0,-2 0 0,0 0 0,0-1 0,-4-3 0,-1-1 0,0 0 0,0 5 0,-6 0 0,-4 0 0,-10 0 0,-6 0 0,-2 7 0,-2 3 0,0 4 0,-1 1 0,1 2 0,0 1 0,1 3 0,4-3 0,-2 4 0,7-2 0,2-1 0,1-2 0,2 5 0,4-10 0,4 3 0,7-2 0,6-6 0,-1 0 0,4-2 0,-1 0 0,6 0 0,-5-12 0,6-1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1:48.2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24 441 12287,'-9'0'0,"1"0"0,3 0 0,3 0 0,7 0 0,10-1 0,2-4 0,5 3 0,0-3 0,2 3 0,3 2 0,2 0 0,1-1 0,-1-3 0,-4-1 0,4 0 0,-6 5 0</inkml:trace>
  <inkml:trace contextRef="#ctx0" brushRef="#br0" timeOffset="501">100 198 12287,'-15'0'0,"-1"0"0,6-5 0,0 0 0,7-2 0,-2 2 0,3 3 0,4-4 0,3 6 0,5 0 0,5 0 0,4 0 0,3 0 0,1 0 0,-3 0 0,4 0 0,0 0 0,-1 0 0,-2 0 0,2 0 0,1 0 0,0 0 0,-6 0 0,3 0 0,2 0 0,1 0 0</inkml:trace>
  <inkml:trace contextRef="#ctx0" brushRef="#br0" timeOffset="817">313 46 12287,'-14'-10'0,"2"2"0,2 1 0,5-3 0,-5 5 0,7-1 0,-3 6 0,12 0 0,2 7 0,7 2 0,0 1 0,1 0 0,4 0 0,2 5 0,0 0 0,0 1 0,-2-1 0,-5 0 0,0 0 0,1 1 0,-3 4 0,-3 2 0,-5 0 0,-3 0 0,-2 5 0,-2 0 0,-3 3 0,-5 1 0,-5 6 0,-5-10 0,-6 0 0,-2 2 0,-3-2 0,1 0 0,-1-4 0,1-1 0,1-2 0,4-4 0,-4 6 0,6 1 0</inkml:trace>
  <inkml:trace contextRef="#ctx0" brushRef="#br0" timeOffset="1617">1210 289 12287,'-10'-15'0,"-1"0"0,1 1 0,-5 3 0,0 2 0,0 2 0,0 2 0,-2 5 0,-2 0 0,-1 0 0,-2 7 0,3 3 0,-1 4 0,1 1 0,4 2 0,3 1 0,4 4 0,1 2 0,2-4 0,5 4 0,0 0 0,0-1 0,0-4 0,0 3 0,2-2 0,3 0 0,3-1 0,7-7 0,2-2 0,4 2 0,2-5 0,8-2 0,1-4 0,3-1 0,-3 0 0,6 0 0,-5 0 0,-2 0 0,9 0 0,-8 0 0</inkml:trace>
  <inkml:trace contextRef="#ctx0" brushRef="#br0" timeOffset="2166">1423 517 12287,'-9'-1'0,"4"-4"0,2 3 0,-2-3 0,3 3 0,-3 2 0,10 0 0,3-5 0,9-2 0,2 1 0,1-1 0,6 0 0,-4 2 0,-1-3 0,1-1 0,4-3 0,-6 6 0,-1-1 0,-2 0 0,-4-5 0,-1 2 0,-4-3 0,-1-3 0,-2 1 0,-5 0 0,0 0 0,-7 1 0,-4 2 0,-6 4 0,-4 1 0,-4-3 0,3 5 0,0 2 0,0 1 0,-3 2 0,5 0 0,1 0 0,2 0 0,-3 7 0,0 3 0,1 3 0,2 3 0,2-1 0,1 0 0,2 2 0,2 3 0,7-3 0,-2 3 0,3-3 0,2-2 0,0 1 0,0-1 0,2-2 0,3-2 0,3 0 0,9-4 0,2 0 0,1 0 0,6-2 0,-6-5 0,0 0 0,2 0 0,-3 0 0,4 0 0,-1-2 0,-3-3 0,-2-2 0,0-5 0,0 2 0,-2-2 0,3-1 0,-8-2 0,2-1 0,-2 1 0,2 0 0,-5 0 0,1 0 0,-4-1 0,1 1 0,-5 8 0,-5 7 0,1 7 0,-4 10 0,0 2 0,-1 1 0,6 0 0,-2-5 0,3 1 0,2-1 0,0 0 0,0 0 0,2-1 0,3-4 0,3 2 0,7-5 0,1-1 0,-1 1 0,7-2 0,1-5 0,8 0 0</inkml:trace>
  <inkml:trace contextRef="#ctx0" brushRef="#br0" timeOffset="2800">1970 411 12287,'-7'-15'0,"6"0"0,-4-1 0,3 1 0,2 5 0,0 0 0,5 5 0,2-4 0,1 3 0,4 2 0,-4 3 0,3 2 0,0 3 0,3 1 0,1 7 0,0-4 0,-1 2 0,-4 0 0,3 0 0,-4 6 0,1-1 0,0 0 0,-6 0 0,1 0 0,-4 1 0,-1-1 0,0 0 0,0 0 0,0 0 0,-6-6 0,-5-4 0,5-3 0,-1-4 0,7-3 0,0-5 0,0-4 0,0 4 0,0 0 0,2-2 0,3-1 0,-2-3 0,7 1 0,2 2 0,2 3 0,1-4 0,0 6 0,0-3 0,0 1 0,1 7 0,-1-2 0,0 3 0,0 2 0,2 0 0,2 0 0,-1 2 0,-4 3 0,1 3 0,-7 8 0,1-1 0,-4 0 0,-3 0 0,-2 0 0,0 1 0,0-1 0,0-5 0,-2 0 0,-3 2 0,-4 0 0,-6-2 0,5-3 0,0-7 0,7-2 0,-3-3 0,5-5 0,2-4 0,5-1 0,4 0 0,3 0 0,2-1 0,2 1 0,2 0 0,1 0 0,7 0 0,-1-1 0,2 3 0,3 3 0,-3 3 0,-1 7 0,-3 0 0,-2 0 0,-2 2 0,-4 3 0,-3 7 0,-3 6 0,-3-1 0,-5 5 0,1-2 0,2 1 0,0 6 0,-5-4 0</inkml:trace>
  <inkml:trace contextRef="#ctx0" brushRef="#br0" timeOffset="3234">2989 457 12287,'-15'0'0,"-1"0"0,1-5 0,0 0 0,5-1 0,0 6 0,6 0 0,-1 0 0,10 0 0,6 0 0,2 0 0,7 0 0,2 0 0,0 0 0,0 0 0,0 0 0,-3 0 0,1-1 0,-1-4 0,-2 3 0,-2-5 0,0 2 0,0 0 0,0-7 0,1 2 0,-8-3 0,-3-3 0,-3 1 0,-2 5 0,-2 0 0,-3 0 0,-5 1 0,-4 1 0,-3 5 0,-1-3 0,-2 3 0,-1-4 0,6 2 0,0 2 0,0 1 0,-1 2 0,1 2 0,2 3 0,3 5 0,-2 4 0,5 2 0,-1 3 0,-4 1 0,5 7 0,0-3 0,2 1 0,0 1 0,0-3 0,5 4 0,0-3 0,0-2 0,7 2 0,5-7 0,5-4 0,3 1 0,12-8 0,0-1 0,5-3 0,5-2 0,2-5 0,2-2 0,0-1 0,-8-2 0,0-6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14.63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396 457 12287,'0'-15'0,"0"-1"0,0 1 0,-2 7 0,-3 3 0,-5 3 0,-8 2 0,-3 2 0,3 1 0,1 2 0,-3 5 0,-2-5 0,0 0 0,0 2 0,1-5 0,4 3 0,-1-3 0,-2-2 0,-1 0 0,6 0 0,0 0 0,0 0 0,1-2 0,4-3 0,5-5 0,3-6 0,6-2 0,6-2 0,2-1 0,15 4 0,3-1 0,4-2 0,6-2 0,-4 3 0,-2-1 0,-2 1 0,2-3 0,-2 2 0,-5 0 0,-4-2 0,-7 5 0,-8-3 0,-1 3 0,-11 1 0,-11 3 0,-8 1 0,-6 2 0,-7 7 0,-1-4 0,0 2 0,0 0 0,-4 0 0,6 5 0,3 0 0,5 0 0,0 0 0,6 1 0,3 4 0,1 6 0,8 2 0,4 4 0,4 3 0,1 6 0,1 1 0,4 1 0,6-1 0,2 0 0,7 5 0,2-6 0,2 3 0,3 1 0,2 0 0,1 1 0,1-3 0,-1-2 0,-1-4 0,-2-5 0,-4 1 0,-1 3 0,-1-1 0,-8-5 0,-3 0 0,-3 0 0,-7 1 0,0-1 0,0 0 0</inkml:trace>
  <inkml:trace contextRef="#ctx0" brushRef="#br0" timeOffset="450">1339 396 12287,'-7'-8'0,"4"-6"0,-7 4 0,6-4 0,-3 4 0,7 0 0,-5 8 0,0 2 0,2 9 0,3 6 0,3 4 0,2 1 0,0 5 0,-5-3 0,2 2 0,3 3 0,-3 0 0,3 0 0,-3-2 0,-2 2 0,0 2 0,0 1 0,0 1 0,0-7 0,0 3 0,0-7 0,0-2 0,0-1 0,-7-1 0,-2-1 0</inkml:trace>
  <inkml:trace contextRef="#ctx0" brushRef="#br0" timeOffset="700">1278 472 12287,'0'-20'0,"0"-1"0,0 1 0,0 5 0,0 0 0,0 0 0,7-1 0,3 3 0,3 3 0,3 3 0,-1 7 0,0 0 0,0 0 0,6 0 0,0 0 0,1 0 0,0 0 0,-1 2 0,-6 3 0,0 3 0,0 1 0,-5 4 0,-1-3 0,-2 4 0,-4 1 0,-3 0 0,-5 0 0,-5-1 0,-4-4 0,-1 4 0,0-6 0,-2 0 0,-3-2 0,3 0 0,-5 1 0,2 0 0,-1 0 0,-1-2 0,2-5 0,-4 0 0,-6 0 0</inkml:trace>
  <inkml:trace contextRef="#ctx0" brushRef="#br0" timeOffset="1267">1673 411 12287,'9'0'0,"-2"2"0,-7 3 0,0 3 0,0 8 0,0-1 0,0 0 0,5 0 0,0 0 0,-2 1 0,-1-1 0,-2 0 0,0 0 0,0 0 0,0-4 0,0-1 0,0 2 0,0-4 0,0 2 0,0-8 0,0-2 0,0-9 0,0-4 0,0-2 0,0-2 0,0-4 0,0 5 0,0-6 0,0 1 0,0 1 0,0 0 0,0 5 0,0-1 0,0 1 0,0 0 0,0 0 0,0 5 0,0-1 0,0 8 0,1-4 0,5 7 0,-3 0 0,7 2 0,2 1 0,1 2 0,3 1 0,0-5 0,3 3 0,1 1 0,6 0 0,-4-5 0,1 0 0,4 0 0,2 0 0,3 0 0,0 0 0,-1 0 0,6 0 0,-12 0 0,-3-2 0,-3-3 0,-4 3 0,0-3 0,-8 4 0,-7 1 0,-7 0 0,-8 0 0,0 0 0,0 0 0,-6 1 0,1 3 0,1 1 0,3 7 0,2-2 0,2 3 0,2 2 0,5 1 0,-3-1 0,1 0 0,3 0 0,3 0 0,1 1 0,1-1 0,4 0 0,4-1 0,8-3 0,1-2 0,3-2 0,6 4 0,-4-9 0,8 5 0</inkml:trace>
  <inkml:trace contextRef="#ctx0" brushRef="#br0" timeOffset="1684">2342 457 12287,'-8'-9'0,"1"-4"0,7 4 0,0-1 0,2 2 0,3 1 0,-2 2 0,7 5 0,1-2 0,-3-3 0,6 4 0,-4-5 0,-4 5 0,1 1 0,-8 5 0,-5 2 0,-4 1 0,-3 0 0,-1 4 0,2-2 0,2 2 0,2 2 0,-4-1 0,4-1 0,1-2 0,-3 0 0,5 6 0,1-1 0,3 0 0,1 0 0,1 0 0,4-1 0,5-4 0,4 2 0,1-5 0,2-1 0,3 1 0,2-2 0,5-6 0,-3-3 0,-2-1 0,3-7 0,-3 2 0,0-3 0,0-3 0,-3 1 0,-9-2 0,-5-1 0,-3-3 0,-2-6 0,-4 4 0,-6-1 0,-2 2 0,-11 9 0,-1 1 0,0 2 0,1 6 0,-4-1 0,3 4 0,2 1 0,2 0 0,-2 6 0,-2 3 0</inkml:trace>
  <inkml:trace contextRef="#ctx0" brushRef="#br0" timeOffset="1968">2920 259 12287,'0'-24'0,"0"-4"0,-5 14 0,0-6 0,-2 8 0,4-5 0,-2 5 0,0 11 0,5 1 0,0 6 0,2 10 0,1 1 0,2 3 0,5 4 0,-3 6 0,0 0 0,-1 1 0,5-1 0,-6 2 0,0 2 0,1 2 0,-4-1 0,3-3 0,-3 2 0,-2 1 0,0 6 0,0-6 0,0-1 0,0-2 0,-5-3 0,0-4 0,1-4 0,-4-4 0,-1-2 0</inkml:trace>
  <inkml:trace contextRef="#ctx0" brushRef="#br0" timeOffset="2152">2738 457 12287,'-9'-7'0,"-4"5"0,11-6 0,-3 3 0,10 3 0,7-3 0,7 3 0,6 2 0,10 0 0,8 0 0,2 0 0,1 0 0,8 0 0,-10 0 0,-2 0 0,4 7 0,-7 2 0</inkml:trace>
  <inkml:trace contextRef="#ctx0" brushRef="#br0" timeOffset="2766">3300 518 12287,'9'-7'0,"-1"5"0,-3-3 0,-1-2 0,6 2 0,-2-1 0,4 2 0,-2-1 0,-5 0 0,5 5 0,-6 0 0,1 0 0,-10 0 0,-5 0 0,-2 2 0,0 1 0,2 4 0,-2 1 0,4 1 0,-2 3 0,-1-2 0,3 2 0,-4 1 0,7 2 0,2 0 0,1 6 0,2-1 0,0-1 0,0-3 0,7-2 0,3-2 0,5-4 0,5-1 0,-1 3 0,5-5 0,-2-1 0,-4-3 0,4-1 0,-2-1 0,-1-4 0,-2-6 0,-7 1 0,-2-3 0,-1-4 0,-3 0 0,-3-5 0,-1 0 0,-1 0 0,-4 0 0,-4 0 0,-6 4 0,0-1 0,-1 5 0,-4-1 0,0 7 0,1-1 0,2 4 0,2 4 0,0 1 0,0 0 0,0 0 0</inkml:trace>
  <inkml:trace contextRef="#ctx0" brushRef="#br0" timeOffset="3050">4030 533 12287,'0'-15'0,"0"-1"0,0 1 0,0 5 0,0 0 0,0-2 0,-1 4 0,-4-1 0,-6 2 0,-2 4 0,-4 1 0,-2 2 0,-1 0 0,2 0 0,-4 0 0,1 0 0,1 2 0,-2 3 0,5 4 0,-3 6 0,5 0 0,5 0 0,-2 0 0,7 1 0,0-1 0,-2 0 0,5 5 0,-3 1 0,5-1 0,5 2 0,4-5 0,6 3 0,0-5 0,0-5 0,5 4 0,2-6 0,2 1 0,3-4 0,9-3 0,-4-2 0,5 0 0</inkml:trace>
  <inkml:trace contextRef="#ctx0" brushRef="#br0" timeOffset="3367">4365 533 12287,'0'-15'0,"-2"1"0,-3 4 0,2-4 0,-7 6 0,-2 0 0,3 1 0,-1 7 0,-2 0 0,-1 0 0,-2 1 0,-1 5 0,1 2 0,0 0 0,1 6 0,3-4 0,0 5 0,0 6 0,2-5 0,1 6 0,1-1 0,4-1 0,-4 0 0,2-3 0,1 2 0,3 1 0,1 0 0,1-4 0,4-1 0,6 0 0,2-5 0,2-1 0,2-3 0,4-2 0,-3-3 0,6-1 0,-2 0 0,-4 0 0,-1-6 0,-2-5 0,1-2 0,-1-2 0,-5-2 0,-2-2 0,-1-3 0,-3-1 0,-3 2 0,-2-2 0,-5 1 0,-4 3 0,-3-1 0,-2 3 0,-2 5 0,-4 4 0,5 3 0,-5 5 0,4 0 0,2 0 0,0 0 0</inkml:trace>
  <inkml:trace contextRef="#ctx0" brushRef="#br0" timeOffset="3749">4471 837 12287,'9'0'0,"-1"0"0,-3 0 0,4-2 0,6-1 0,0-2 0,-1-7 0,-1 2 0,-1-5 0,0-6 0,8-2 0,-6-8 0,1-1 0,3-3 0,-1-4 0,-5-8 0,-3-2 0,-3-2 0,4 0 0,-3 4 0,0 0 0,0 1 0,-1 4 0,-2 11 0,1 1 0,0 6 0,-12 11 0,-3 14 0,-3 13 0,-3 10 0,1 4 0,0 4 0,0 2 0,0 2 0,4 4 0,1-3 0,0 1 0,2-1 0,1 3 0,7-3 0,0 1 0,0-1 0,2 2 0,3-7 0,5-4 0,3 1 0,3 0 0,-1 1 0</inkml:trace>
  <inkml:trace contextRef="#ctx0" brushRef="#br0" timeOffset="4166">4806 852 12287,'1'-10'0,"3"0"0,1-2 0,7-1 0,-2-3 0,3-1 0,3-3 0,-3 2 0,-1-8 0,-2-1 0,2-2 0,0 1 0,-2 1 0,-5 3 0,-3 2 0,-2 2 0,0 5 0,-2 1 0,-3 4 0,1-2 0,-6 7 0,-1 2 0,-3 1 0,-1 2 0,1 2 0,4 3 0,-2-2 0,7 7 0,2 2 0,3 2 0,5 1 0,7 0 0,6 0 0,1 0 0,5 1 0,-1-1 0,1 0 0,0 0 0,3 0 0,-4 1 0,-1-1 0,4-2 0,-6-1 0,-2-2 0,-1 2 0,-1 2 0,-1 3 0,0 3 0,-7 2 0,-3 3 0,-3-5 0,-2-3 0,-7-1 0,-3-1 0,-3 0 0,-2-5 0,-1-1 0,1-3 0,0 6 0,0-3 0,-1 6 0</inkml:trace>
  <inkml:trace contextRef="#ctx0" brushRef="#br0" timeOffset="4683">6083 396 12287,'-8'-15'0,"-6"0"0,7-1 0,-4 3 0,0 3 0,1-2 0,-5 7 0,0 1 0,0 4 0,1 5 0,4 6 0,-2 4 0,5 3 0,1 4 0,-1 2 0,0 1 0,4 6 0,-2 1 0,1 3 0,3-1 0,1 7 0,0 1 0,0 2 0,-5 0 0,-1 0 0,1-2 0,-1 0 0,4 2 0,-3-12 0,3-5 0,2-3 0,0-4 0,0-5 0,0 1 0,0-8 0,0-8 0,0-8 0</inkml:trace>
  <inkml:trace contextRef="#ctx0" brushRef="#br0" timeOffset="4849">5794 654 12287,'-15'-15'0,"0"7"0,5-1 0,-1 4 0,3 2 0,-2-7 0,5 6 0,12 1 0,8 6 0,7-1 0,8 5 0,2-2 0,4 0 0,3 5 0,6-5 0,8 7 0,1-4 0</inkml:trace>
  <inkml:trace contextRef="#ctx0" brushRef="#br0" timeOffset="5666">6174 867 12287,'-15'0'0,"0"0"0,0 0 0,-1 0 0,6 5 0,0 0 0,7 1 0,-2-6 0,10 0 0,-2-2 0,7-3 0,4-4 0,4 1 0,-2-6 0,2 3 0,-3-6 0,2-4 0,2-6 0,-4 2 0,0-4 0,1-1 0,-3-2 0,-1-2 0,-2-3 0,2-2 0,0 5 0,0-1 0,-4 3 0,-1 1 0,-2 2 0,-5 4 0,0 5 0,-2 3 0,-3 3 0,-5 4 0,-4 4 0,-1 6 0,0 0 0,0 6 0,0 3 0,-1-1 0,6 6 0,2-2 0,-1 4 0,1 5 0,4 6 0,-1-2 0,4 4 0,1 1 0,0 1 0,0 1 0,0 2 0,0 1 0,0 6 0,0-4 0,0 0 0,0 0 0,6-1 0,5-6 0,2-1 0,2-4 0,1 0 0,0-8 0,3-5 0,1-3 0,6-4 0,-4-5 0,1 0 0,4 0 0,0-7 0,0-3 0,-1-2 0,1 2 0,0-7 0,-2 3 0,-3 1 0,0-1 0,-7-8 0,2 7 0,-5-2 0,0 0 0,-4 2 0,1-2 0,-3-3 0,0-2 0,-8-3 0,-3 4 0,-4 6 0,-6 3 0,0 4 0,0 1 0,3 2 0,-2 5 0,-3 0 0,1 0 0,-1 2 0,1 1 0,1 4 0,0 1 0,0 2 0,0 6 0,-1-1 0,1 0 0,0-5 0,0 2 0,0 3 0,-1 4 0,6 1 0,2-5 0,1 2 0,4 4 0,1-5 0,2 5 0,2-4 0,3-2 0,3-5 0,7-2 0,2-1 0,4-4 0,-3-1 0,8-2 0,-1 0 0,-2 0 0,5-2 0,-8-3 0,0-5 0,2-3 0,-5-2 0,3-2 0,-3-4 0,-2 1 0,-1-2 0,-4 7 0,-5 1 0,2 6 0,-2-2 0,0 8 0,-5 2 0,-5 7 0,0 8 0,0 2 0,-2 3 0,5-3 0,-3 3 0,4-1 0,1 1 0,1-3 0,4 3 0,4-3 0,-1-1 0,11-3 0,-4-1 0,2-4 0,0-1 0,3 3 0,0-5 0,7 0 0,-3-5 0</inkml:trace>
  <inkml:trace contextRef="#ctx0" brushRef="#br0" timeOffset="6164">6965 731 12287,'0'-11'0,"0"1"0,-5 0 0,0-5 0,0 6 0,5 3 0,0 7 0,0 4 0,0 6 0,0 2 0,0 2 0,0 1 0,0-1 0,0 0 0,0 0 0,0 0 0,2 1 0,1-1 0,4-2 0,1-3 0,-3 2 0,5-5 0,2 1 0,2-4 0,1 1 0,0-3 0,0-2 0,0-7 0,2-2 0,2-2 0,1-5 0,-1 5 0,-7-10 0,-2 4 0,2 2 0,-6 0 0,1 1 0,-2 3 0,0 0 0,0 6 0,-5-5 0,0 9 0,0 1 0,0 6 0,0 10 0,-1-1 0,-4 0 0,3 0 0,-3 0 0,3 1 0,2-1 0,2-2 0,1-1 0,4-2 0,1 2 0,3-5 0,4-2 0,2-3 0,3-2 0,-3 0 0,5 0 0,-2-2 0,0-3 0,1-4 0,-6-6 0,-2 0 0,-3 0 0,2-6 0,-7 0 0,-1-1 0,-3 0 0,-1-4 0,0 6 0,0 1 0,0 2 0,-1-1 0,-3 1 0,-2 5 0,-3 4 0,6-4 0,-4 3 0</inkml:trace>
  <inkml:trace contextRef="#ctx0" brushRef="#br0" timeOffset="7097">7588 807 12287,'-8'-7'0,"-5"5"0,4-11 0,1 11 0,3-5 0,10 9 0,5 1 0,3 2 0,2 0 0,1-5 0,-1 0 0,0 0 0,0 0 0,2 0 0,3 0 0,2 0 0,4 0 0,-6-1 0,-3-4 0,-2-4 0,-1-6 0,-4 0 0,2 0 0,-7-1 0,-2 1 0,-1-5 0,-2 0 0,0 1 0,-2 4 0,-3 3 0,-5 2 0,-4 1 0,-1-1 0,0 5 0,0 3 0,0 2 0,-1 0 0,1 0 0,0 0 0,-4 7 0,2 3 0,4 4 0,-1 1 0,1 2 0,-2 2 0,1 3 0,4 1 0,2 1 0,4 3 0,-1-3 0,2-3 0,1 5 0,2-4 0,2 0 0,3 0 0,3-2 0,7-5 0,2 0 0,4 1 0,-3-6 0,8-2 0,1-1 0,1-4 0,3-1 0,1-2 0,2 0 0,1 0 0,1-2 0,-6-1 0,0-4 0,1-1 0,-2-2 0,-4-6 0,-5 1 0,-3 0 0,-2-2 0,-1-2 0,-2-1 0,-2 2 0,-7 1 0,2 2 0,-3-1 0,-2 1 0,-2 0 0,-3 0 0,-5 0 0,-4 6 0,-1 2 0,0 1 0,-5 4 0,0-3 0,1 5 0,2 5 0,-3 2 0,-1 4 0,3 0 0,1 0 0,-2 3 0,3 3 0,2 1 0,0 3 0,3-1 0,-1-3 0,3 1 0,3 3 0,1-1 0,5-5 0,0 0 0,0 1 0,6-3 0,4-3 0,6-3 0,4 0 0,-1-6 0,4 5 0,1-5 0,-1-1 0,-2-1 0,2-3 0,-1-3 0,-3-1 0,1-4 0,-1-6 0,-4-4 0,-1-2 0,2-1 0,-7-8 0,1-2 0,0-6 0,-1-2 0,2-5 0,-2-1 0,-2-1 0,4-6 0,0 5 0,2 2 0,2 2 0,1 3 0,-3 3 0,-1 8 0,-2 5 0,-7 7 0,4 14 0,-9 7 0,-3 8 0,-3 6 0,-9 3 0,0 1 0,2 2 0,-7 7 0,10 1 0,0 4 0,-1 3 0,1 6 0,0-4 0,2 0 0,-2 0 0,5 10 0,1 1 0,1 1 0,0-2 0,-1 5 0,8-8 0,3 0 0,5 0 0,4-5 0,3-14 0,1-6 0,3-7 0,4 0 0,-5-7 0,-1-2 0,-2-1 0,3-2 0,0-2 0,-1-3 0,-2-3 0,-2-8 0</inkml:trace>
  <inkml:trace contextRef="#ctx0" brushRef="#br0" timeOffset="7797">411 1050 12287,'0'-10'0,"0"0"0,0 6 0,0-3 0,-1 14 0,-4 3 0,-4 4 0,1 1 0,-6 5 0,6 2 0,-2 0 0,-1 0 0,6 5 0,-3-3 0,1 1 0,4 1 0,1-1 0,4 5 0,3-1 0,5-4 0,5 2 0,5-6 0,4-1 0,0 2 0,10-7 0,-4 2 0,2-7 0,0-3 0,-1-2 0,6-5 0,2 0 0</inkml:trace>
  <inkml:trace contextRef="#ctx0" brushRef="#br0" timeOffset="8214">731 1278 12287,'-22'0'0,"10"0"0,-3 0 0,1 0 0,1 0 0,4 0 0,9 0 0,9 0 0,7 0 0,5 0 0,-4 0 0,5 0 0,0 0 0,-6 0 0,11 0 0,-6 0 0,-3 0 0,-1 0 0,-2 0 0,1 0 0,-1 0 0,0-5 0,-1-2 0,-4-1 0,-4 3 0,-6-6 0,0 0 0,-1-3 0,-4 1 0,-5 2 0,1 0 0,-1 4 0,-2 0 0,-1 0 0,-3 1 0,1 2 0,0-1 0,0 2 0,0 1 0,-2 2 0,-2 2 0,-1 3 0,0-2 0,4 7 0,1 2 0,2 7 0,1 1 0,3-1 0,3-2 0,1-1 0,6 3 0,4 3 0,5 2 0,4-6 0,3 4 0,1-2 0,3 1 0,6-1 0,-2-5 0,2-1 0,-2-4 0,11 3 0,-4-4 0</inkml:trace>
  <inkml:trace contextRef="#ctx0" brushRef="#br0" timeOffset="8764">1141 1263 12287,'-7'-15'0,"6"-1"0,-4 1 0,5 7 0,5 3 0,5 3 0,8 2 0,4 0 0,0 0 0,0 0 0,4 2 0,-6 1 0,-1 2 0,-3-2 0,0 6 0,-1-1 0,-2 2 0,-3 1 0,-3-1 0,-7 5 0,0 0 0,-1 0 0,-3 1 0,-3-3 0,-1-3 0,-2 4 0,-5-4 0,-1 3 0,1 1 0,0-4 0,0-3 0,0 0 0,-1-6 0,1 4 0,0-3 0,7-2 0,2-5 0,12-2 0,4-1 0,3-4 0,4 3 0,2-1 0,1-2 0,-1-1 0,2 3 0,1 0 0,0-2 0,0-2 0,4 1 0,-4 1 0,-2 2 0,-3-2 0,7 4 0,-9-3 0,2 0 0,-6 4 0,0 2 0,-10 3 0,-1 2 0,-8 0 0,-6 0 0,-1 2 0,0 3 0,0 5 0,-1 4 0,1 1 0,0 0 0,0 0 0,1 0 0,3 1 0,0-1 0,0 0 0,4 0 0,2 0 0,3 1 0,2-1 0,0 0 0,2-2 0,3-1 0,5-2 0,3-4 0,4 2 0,4-1 0,-3-2 0,6-5 0,0 0 0,-1 0 0,-4 0 0,1 0 0,-3 0 0,5-7 0,2-1 0</inkml:trace>
  <inkml:trace contextRef="#ctx0" brushRef="#br0" timeOffset="9281">1886 1080 12287,'0'-23'0,"0"2"0,0 4 0,0 2 0,0 0 0,0 0 0,0 0 0,0 4 0,-1 3 0,-5 1 0,5 2 0,-6 7 0,7 5 0,0 6 0,0 6 0,0 8 0,0 0 0,0 5 0,0 3 0,5 1 0,0-4 0,-1 2 0,-3 1 0,-1 1 0,0-4 0,0 0 0,0-2 0,0 8 0,0-11 0,0 0 0,0 1 0,0-6 0,2 0 0,3 0 0,3-12 0,8 4 0</inkml:trace>
  <inkml:trace contextRef="#ctx0" brushRef="#br0" timeOffset="10014">1795 1248 12287,'-17'-2'0,"-1"-2"0,-3-1 0,1 0 0,5 5 0,0 0 0,15 0 0,8 0 0,12 2 0,9 3 0,0-3 0,11 3 0,1-3 0,-2-2 0,8 5 0,-5 0 0,-1-2 0,-2-1 0,0-2 0,-7 0 0,-5 0 0,-4 0 0,-2 0 0,-6 0 0,-3 0 0,-7 0 0,-2 0 0,-13 1 0,-2 4 0,0-1 0,0 6 0,2 2 0,7 1 0,-2 3 0,3-1 0,2 0 0,0 2 0,0 3 0,0-3 0,0 3 0,0-3 0,0-2 0,0-4 0,0-1 0,0 0 0,0-3 0,0-7 0,0-9 0,0-9 0,0-3 0,0 3 0,0-4 0,2 0 0,1 0 0,2 0 0,0 2 0,-5 4 0,0 1 0,0 0 0,0 0 0,0 0 0,0-1 0,0 6 0,0 0 0,2 7 0,3-2 0,-2 3 0,8 2 0,-1 0 0,3 2 0,-1 1 0,-2 2 0,0 0 0,6-5 0,-1 0 0,0 0 0,7 0 0,0 0 0,5 0 0,-2 0 0,-1 0 0,3 0 0,-2 0 0,2 0 0,-5 0 0,-1 0 0,-4 0 0,-2 0 0,-5 0 0,-2-2 0,-1-3 0,-4 4 0,-8-4 0,-3 3 0,-7 2 0,0 0 0,4 5 0,1 2 0,-2 1 0,-1 4 0,-1 2 0,3 1 0,0 0 0,0 0 0,4 0 0,-2 2 0,6 2 0,-2 1 0,0 5 0,5-4 0,2-1 0,3 2 0,3-5 0,9 3 0,2-3 0,1-2 0,7-6 0,-3 4 0,6-4 0</inkml:trace>
  <inkml:trace contextRef="#ctx0" brushRef="#br0" timeOffset="10446">2890 1354 12287,'-22'0'0,"-2"0"0,-5 0 0,4 0 0,3 0 0,7 0 0,1 2 0,4 3 0,10-2 0,10 6 0,6-3 0,4-2 0,-1-3 0,6-1 0,0 0 0,-1 0 0,3 0 0,-5 0 0,0 0 0,0 0 0,-2 0 0,-5-1 0,0-3 0,1-1 0,-6-5 0,-2 3 0,1 1 0,-1-1 0,-4-5 0,1 2 0,-4-4 0,-6-1 0,-2 0 0,-1 1 0,-4 4 0,-1-3 0,-3 4 0,1 1 0,0 3 0,-2-2 0,-1 2 0,-3 2 0,3 1 0,1 2 0,2 0 0,-1 2 0,1 3 0,-3 5 0,-1 8 0,4 4 0,1 2 0,-3 0 0,9 3 0,0-4 0,2-1 0,5 5 0,1-3 0,0 1 0,0 1 0,7-8 0,3 3 0,3-6 0,2-5 0,7 2 0,4-7 0,2-2 0,3-1 0,-2-2 0,-2 0 0,-2 0 0,2 0 0,2-7 0,1-1 0</inkml:trace>
  <inkml:trace contextRef="#ctx0" brushRef="#br0" timeOffset="11064">3224 1369 12287,'-10'-15'0,"0"0"0,7 0 0,-2-1 0,3 6 0,2 0 0,7 7 0,3-2 0,3 3 0,3 4 0,-1 1 0,0 2 0,0-2 0,0 6 0,1 1 0,-3 4 0,-1-1 0,-4-1 0,-1-2 0,0 0 0,-4 5 0,2 1 0,0-1 0,-5 0 0,0 0 0,0-5 0,0 0 0,0 1 0,-1-3 0,-4-3 0,3-5 0,-3-5 0,3-5 0,2-4 0,0-1 0,0 0 0,0 0 0,0 0 0,2 1 0,3 4 0,-2-4 0,7 6 0,1-2 0,-3 0 0,6 6 0,-4-2 0,3 0 0,2 1 0,1 0 0,-1 5 0,0 0 0,0 0 0,0 7 0,1 2 0,-1 1 0,0 0 0,-5 0 0,-1 5 0,-3 0 0,-2 1 0,3-1 0,-2 0 0,-2 0 0,-1 0 0,-4 1 0,-1-1 0,-2 0 0,-6-5 0,5-1 0,-3-3 0,-1-1 0,2-6 0,3-4 0,3-5 0,2-4 0,0-1 0,2 0 0,3-1 0,5 1 0,3 2 0,3 1 0,-1 2 0,0-2 0,5 0 0,2 2 0,2 3 0,3 0 0,0 6 0,0-4 0,-3 3 0,-2 2 0,3 7 0,-5 3 0,-3 3 0,-5 3 0,0-1 0,-7 2 0,-2 1 0,-1 3 0,-2-1 0,0 2 0,0 1 0</inkml:trace>
  <inkml:trace contextRef="#ctx0" brushRef="#br0" timeOffset="11930">4076 1430 12287,'-15'0'0,"-1"0"0,8 0 0,-5 0 0,2 0 0,-2 0 0,-2 0 0,-1 0 0,1 0 0,8 0 0,7 2 0,9 1 0,4 2 0,9 0 0,2-3 0,1 1 0,1 2 0,-1 0 0,6-5 0,-3 0 0,-2 0 0,1 0 0,-7 0 0,-2 0 0,-1 0 0,-1 0 0,-1 0 0,0 0 0,-1-6 0,-4-5 0,-5-2 0,-5-2 0,-5 0 0,-5 1 0,-4 4 0,4-4 0,0 4 0,-2-2 0,-2 2 0,-1-2 0,0 6 0,0-1 0,0 0 0,-1 2 0,1 5 0,0 0 0,0 0 0,0 0 0,-1 0 0,1 0 0,0 7 0,1 3 0,4 4 0,2 1 0,4 2 0,-1 1 0,2 3 0,1 4 0,4-3 0,3 0 0,5 0 0,0 3 0,4-3 0,3 0 0,0 0 0,1 2 0,1-7 0,3-4 0,1 1 0,1-3 0,3 0 0,-2-6 0,2-4 0,2-2 0,2-3 0,-3-3 0,-2-1 0,6-7 0,-5-7 0,-2-2 0,-1-3 0,-4-2 0,-5-1 0,0 0 0,1-1 0,-6-4 0,0-2 0,0-1 0,-1 1 0,-3-3 0,-6 4 0,0 4 0,0 5 0,0 0 0,0 7 0,0 1 0,0 2 0,0 9 0,-1 1 0,-3 9 0,-1 3 0,-7-2 0,2 7 0,-2 2 0,2 2 0,-3 1 0,3 2 0,-2 3 0,2 5 0,-4 4 0,4 0 0,-2-2 0,2-2 0,-2 4 0,7 5 0,2-2 0,1 2 0,2-1 0,0-1 0,0 1 0,0-3 0,8 2 0,6-12 0,6-1 0,4-2 0,1-9 0,6-3 0,-1-3 0,1-2 0,-1-7 0,0-1 0</inkml:trace>
  <inkml:trace contextRef="#ctx0" brushRef="#br0" timeOffset="12463">4791 1476 12287,'0'-16'0,"0"1"0,0 0 0,0 5 0,0 0 0,0-2 0,0-2 0,0-1 0,0 7 0,0 3 0,0 10 0,0 5 0,0 3 0,0 3 0,1 0 0,3 3 0,1 1 0,1 6 0,-2-6 0,3-1 0,1-3 0,2 0 0,5-1 0,1 0 0,-1 0 0,0-5 0,0-1 0,0-2 0,1-4 0,-1-1 0,0-4 0,2-3 0,3-5 0,-3-4 0,3-3 0,-4-1 0,-6-3 0,3-4 0,-4 5 0,1 1 0,0 2 0,-7-3 0,2 0 0,-3 6 0,-4 14 0,-1 12 0,-4 7 0,-1 6 0,3 9 0,-4 3 0,3 2 0,2 3 0,2 2 0,1 2 0,-3-2 0,-1-4 0,0 2 0,5-4 0,0-1 0,0 0 0,0-3 0,-1-7 0,-3-2 0,-1 2 0,-2-5 0,4 0 0,-4-3 0,-1-4 0,3 3 0,-5-9 0,-2-1 0,-2 4 0,-1-7 0,0-1 0,-5-4 0,-1-5 0,3-6 0,1-2 0,-3-2 0,-2-1 0,0 1 0,0 0 0,1-5 0,6-1 0,2 1 0,3-2 0,-2 0 0,7-5 0,3 4 0,5 1 0,11-4 0,9 4 0,3 0 0,1 0 0,10-1 0,-7 6 0,3 3 0,-1 1 0,-7 4 0,-1 1 0,-2 1 0,-4 4 0,-1 1 0,-2 2 0,0 0 0,1 0 0,-1 0 0,0 0 0</inkml:trace>
  <inkml:trace contextRef="#ctx0" brushRef="#br0" timeOffset="12881">5961 1476 12287,'-6'-16'0,"-3"6"0,-6 0 0,5 5 0,0-3 0,-2 1 0,-2-3 0,-1 5 0,0 1 0,0 3 0,0 1 0,-1 0 0,1 1 0,0 4 0,0 4 0,0 6 0,1 0 0,4 0 0,-2 2 0,7 2 0,2 3 0,1 1 0,2 1 0,0 3 0,0-3 0,0-2 0,12-2 0,5-3 0,3 0 0,2-2 0,5 2 0,-2-12 0,11 7 0,3-4 0</inkml:trace>
  <inkml:trace contextRef="#ctx0" brushRef="#br0" timeOffset="13215">6235 1521 12287,'0'-23'0,"0"1"0,0 5 0,0-4 0,0 5 0,-2-5 0,-3 4 0,-8 9 0,-7 3 0,-1 3 0,-1 2 0,0 7 0,-5 3 0,4 4 0,1 1 0,1 7 0,6 3 0,2 2 0,3-2 0,-2 4 0,7-5 0,1 1 0,3 1 0,2-8 0,3 2 0,2-3 0,3-2 0,6-1 0,7-2 0,0-4 0,0-1 0,5-2 0,-2-5 0,4 0 0,2 0 0,-6-7 0,0-1 0,1-4 0,-3-3 0,-1 3 0,-8-10 0,-4 2 0,-5 0 0,2-8 0,-2 3 0,-2-4 0,-1-1 0,-9 5 0,-3 1 0,-4 2 0,-1 3 0,0 3 0,0 2 0,0 4 0,-1 5 0,1-2 0,2 4 0,2 4 0,0 1 0,6 8 0,1 2 0,3 2 0,1 1 0</inkml:trace>
  <inkml:trace contextRef="#ctx0" brushRef="#br0" timeOffset="13813">6494 1476 12287,'-9'-7'0,"-4"-2"0,11-1 0,-3 0 0,-4 0 0,8 3 0,-4 7 0,8 7 0,4 8 0,0 0 0,-1 1 0,5-1 0,-6 0 0,-2 0 0,-1 0 0,3 1 0,0-1 0,-2 0 0,-1 0 0,-2 0 0,0 1 0,0-1 0,-2 0 0,-3 0 0,3-6 0,-4-4 0,6-10 0,0-4 0,0-6 0,0-2 0,0-3 0,1 3 0,3-3 0,2 3 0,3 2 0,-4-1 0,5 3 0,0 1 0,-1 2 0,4 5 0,-3-4 0,4 3 0,1 1 0,0 5 0,0 0 0,-1 6 0,-2 4 0,-4 4 0,-1 1 0,-2 0 0,-3 1 0,1-1 0,2 0 0,0 0 0,-5 0 0,0 1 0,0-1 0,-5 0 0,0 0 0,0-1 0,-2-4 0,4 2 0,-7-7 0,6-2 0,-1-8 0,4 2 0,1-7 0,0-2 0,0-2 0,1-1 0,4 0 0,6 0 0,2-1 0,2 1 0,1 2 0,-1 3 0,0-2 0,0 5 0,0 0 0,1 0 0,4 2 0,0 5 0,-1 0 0,-2 0 0,-4 2 0,-1 1 0,-2 4 0,2 2 0,-5 1 0,-1 7 0,-1 1 0,1 3 0,-1-1 0,-5 2 0,0 1 0</inkml:trace>
  <inkml:trace contextRef="#ctx0" brushRef="#br0" timeOffset="14062">7087 1597 12287,'0'-15'0,"-5"0"0,0 0 0,-1-1 0,6 1 0,0 7 0,0 8 0,0 10 0,0 3 0,0 3 0,6 4 0,-1 2 0,0 2 0,1 3 0,-4 1 0,3 3 0,-3-3 0,-2-2 0,2 1 0,1-5 0,2 0 0,-2 0 0,-1 5 0,-2-2 0,0-3 0,0-2 0,-7-3 0,-1-2 0</inkml:trace>
  <inkml:trace contextRef="#ctx0" brushRef="#br0" timeOffset="14330">7117 1643 12287,'0'-22'0,"-5"3"0,0-4 0,2 1 0,1 1 0,2 6 0,2 2 0,3 3 0,-2-2 0,7 7 0,2 1 0,1 3 0,3 1 0,1 0 0,1 1 0,2 4 0,6-1 0,-4 6 0,0 2 0,0 1 0,-4-3 0,-6 0 0,-3 2 0,-3 2 0,4 1 0,-4 0 0,-5-1 0,-4-4 0,-1 3 0,-6-2 0,-2 0 0,-1 0 0,-2 0 0,0-6 0,-1 0 0,1 2 0,-5-5 0,0 3 0,1-3 0,2-2 0,4-2 0,2-3 0,-2-4 0,4-6 0</inkml:trace>
  <inkml:trace contextRef="#ctx0" brushRef="#br0" timeOffset="14545">7482 1369 12287,'0'-15'0,"0"0"0,0 5 0,0-1 0,7 8 0,0 0 0,3 11 0,-5 7 0,-4 2 0,5 7 0,-1 3 0,-2 5 0,-1 4 0,-2-1 0,0-3 0,0 2 0,0 1 0,0 4 0,0-5 0,0-4 0,0-1 0,0 3 0,0-8 0,0 0 0,0-2 0,0-7 0</inkml:trace>
  <inkml:trace contextRef="#ctx0" brushRef="#br0" timeOffset="15012">7695 1688 12287,'-15'-6'0,"5"4"0,-1-3 0,1-3 0,2 6 0,3-5 0,10 7 0,5 0 0,5 0 0,4 0 0,3 0 0,1 0 0,-2 0 0,2 0 0,1 0 0,0 0 0,-6 0 0,2 0 0,-3-2 0,-1-3 0,-3 2 0,-1-6 0,-4 1 0,-1 0 0,0-3 0,-4-4 0,2 0 0,-1 0 0,-9 0 0,-5-1 0,-4 3 0,-1 3 0,0 5 0,-1 3 0,1-3 0,0 0 0,0 1 0,0 3 0,-7 8 0,-2 3 0,0 3 0,2 7 0,7 2 0,2 2 0,2 3 0,3-3 0,5 1 0,-2 0 0,1-1 0,2 3 0,4-7 0,3-1 0,5-2 0,9-4 0,3-1 0,0-3 0,0-3 0,5 5 0,-2-6 0,2-2 0,-1-1 0,2-2 0,-4 0 0</inkml:trace>
  <inkml:trace contextRef="#ctx0" brushRef="#br0" timeOffset="15546">8014 1643 12287,'0'-15'0,"0"-1"0,-7 8 0,6-6 0,-4 4 0,5-1 0,5 0 0,3 5 0,9 6 0,3 0 0,-3 0 0,4 1 0,-5 4 0,0 4 0,-3 6 0,-3 0 0,2 0 0,-7 1 0,-1-1 0,-3 0 0,-6 0 0,-2 0 0,-1-1 0,-4-4 0,0 4 0,1-4 0,0 2 0,0-2 0,-3 2 0,1-6 0,2 3 0,-2-4 0,3 5 0,1-7 0,-1 2 0,7-5 0,-2-5 0,5 2 0,5-7 0,5-2 0,3 0 0,3 0 0,-1 2 0,0-2 0,2 1 0,2-1 0,1 2 0,-2-2 0,-1 0 0,-2 0 0,1 4 0,-1 1 0,0-5 0,0 4 0,-1-2 0,-4-1 0,2 6 0,-5-3 0,1 1 0,-5-5 0,2 11 0,-10-4 0,-5 3 0,-3 4 0,-2 1 0,-1 2 0,1 7 0,2-2 0,1 3 0,2 3 0,1-1 0,-3 0 0,4 0 0,1 0 0,2 1 0,5-1 0,0 0 0,0 0 0,0-5 0,2 1 0,3-1 0,5-2 0,3 1 0,3-6 0,1 2 0,3-2 0,-3-1 0,5-2 0,0 0 0,1-7 0,8-1 0</inkml:trace>
  <inkml:trace contextRef="#ctx0" brushRef="#br0" timeOffset="15778">8501 1263 12287,'-15'-22'0,"1"10"0,2-3 0,2 1 0,7 7 0,-4 2 0,7 10 0,2 6 0,3 2 0,3 7 0,7 4 0,1 3 0,-1 5 0,0 4 0,2-1 0,0 4 0,-2 0 0,4 10 0,-11-4 0,1 3 0,-4-1 0,-12 2 0,-8 0 0,-9-2 0,-5 2 0,-8-3 0,-5-7 0,-5-7 0,-4-3 0,-7 10 0,4-21 0,-7 11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10.69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14 428 12287,'-6'-9'0,"4"2"0,-3 7 0,10 0 0,3 0 0,9 0 0,2 0 0,1 0 0,2 0 0,-3 0 0,1 0 0,-2 0 0,4 0 0,-1 0 0,-3 0 0,-1 0 0,5 7 0,2 2 0</inkml:trace>
  <inkml:trace contextRef="#ctx0" brushRef="#br0" timeOffset="200">14 595 12287,'-8'0'0,"3"0"0,10 0 0,5 0 0,3 0 0,3 0 0,1 0 0,3 0 0,-3 0 0,5 0 0,-2 0 0,0 0 0,7 7 0,-3 1 0</inkml:trace>
  <inkml:trace contextRef="#ctx0" brushRef="#br0" timeOffset="534">273 382 12287,'-9'-7'0,"-4"5"0,9-9 0,-4 4 0,1-2 0,-5 6 0,11-4 0,1 7 0,10 2 0,3 3 0,3-2 0,-1 6 0,0-1 0,0 1 0,-5-4 0,0 5 0,2 2 0,2 1 0,-1 3 0,-3-1 0,2 0 0,-7 0 0,-1 0 0,-3 1 0,-1-1 0,0 0 0,-1 0 0,-4 0 0,-4 1 0,-6-1 0,0 2 0,0 3 0,-6-3 0,1 3 0,0-3 0,-2-2 0,7 0 0,-2 1 0,5-3 0,0-3 0,5 4 0,-6-6 0,4 7 0</inkml:trace>
  <inkml:trace contextRef="#ctx0" brushRef="#br0" timeOffset="1433">820 428 12287,'0'-16'0,"0"1"0,2 2 0,3 2 0,-2 5 0,7 6 0,2 0 0,-3 0 0,1 0 0,2 0 0,1 0 0,-3 6 0,0 3 0,1 1 0,-3 0 0,4 0 0,-5 6 0,-1-1 0,1 0 0,-2 0 0,-5 0 0,0 1 0,0-1 0,0 0 0,0 0 0,0 0 0,0 1 0,-1-8 0,-5-3 0,0-5 0,-4-5 0,3-3 0,7-8 0,0 1 0,0 0 0,2 0 0,3 0 0,3-1 0,7 1 0,-1 0 0,-4 0 0,8 5 0,-2-1 0,1 1 0,-1 2 0,5-1 0,-1 6 0,0-2 0,2 2 0,-5 1 0,3 2 0,-3 2 0,-1 3 0,-3 3 0,-1 7 0,-4 1 0,-1-1 0,3 0 0,-5 0 0,-1 0 0,-3 1 0,-1 4 0,-1 0 0,-4-1 0,1-4 0,-4-3 0,-1-4 0,1-1 0,3-2 0,-5-5 0,6 0 0,-2-7 0,6-3 0,0-3 0,5-3 0,1 1 0,3 0 0,3 0 0,6 0 0,3-1 0,-3 3 0,-1 3 0,3-2 0,2 5 0,2 0 0,3 1 0,-3 1 0,-1 5 0,-1 0 0,-3 0 0,1 1 0,-3 4 0,-5 5 0,-4 4 0,2 3 0,-5 1 0,-1 4 0,-3 2 0,-1-5 0,0 1 0,-6 4 0,-3-1 0</inkml:trace>
  <inkml:trace contextRef="#ctx0" brushRef="#br0" timeOffset="1949">1793 534 12287,'0'-10'0,"0"0"0,0 6 0,0-9 0,2 11 0,3-3 0,5 3 0,-1 2 0,1 0 0,2 0 0,1 0 0,2 0 0,1 0 0,-6 0 0,0 0 0,-7 0 0,2 0 0,-10 0 0,2 0 0,-7 0 0,-2 0 0,-2 5 0,1 2 0,1 0 0,2 0 0,0 5 0,-5-2 0,-1 3 0,3 2 0,3 1 0,3-1 0,0 0 0,6 0 0,-5 0 0,5 1 0,1-1 0,7-2 0,4-1 0,6-3 0,4-3 0,6-1 0,-2-5 0,4 0 0,1 0 0,-1 0 0,-2-1 0,-4-4 0,-1-5 0,-1-4 0,-8-1 0,-1 0 0,-2-1 0,-6 1 0,1 0 0,-5 0 0,-5 0 0,-4-1 0,-6 1 0,0 0 0,-1 0 0,-4 5 0,0 1 0,1 2 0,2 4 0,-3 1 0,0 2 0,1 0 0,2 7 0,2 2 0</inkml:trace>
  <inkml:trace contextRef="#ctx0" brushRef="#br0" timeOffset="2649">2417 716 12287,'-15'0'0,"-1"0"0,1 0 0,0 0 0,7 0 0,2 0 0,12 0 0,2 0 0,7 0 0,0 0 0,1 0 0,-1 0 0,0 0 0,0 0 0,0 0 0,1 0 0,-3-1 0,-1-3 0,-2-1 0,-1-1 0,2 0 0,0-4 0,-6-3 0,3-2 0,-1-1 0,-2 1 0,-7 2 0,-1 1 0,-2 2 0,-7 0 0,2-6 0,-4 1 0,-1 5 0,0 2 0,0-1 0,-1 1 0,1 4 0,0-1 0,0 4 0,0 1 0,-6 0 0,1 0 0,1 0 0,3 0 0,0 6 0,1 4 0,0 4 0,5-1 0,1-1 0,3-2 0,2 2 0,3 2 0,1 1 0,0 0 0,0 0 0,1 1 0,4-1 0,5-2 0,4-3 0,1 2 0,0-7 0,1-1 0,-1-3 0,5-1 0,0 0 0,-1 0 0,-2 0 0,3-1 0,0-3 0,-1-2 0,-2-3 0,-2-1 0,0-5 0,0 0 0,1-1 0,-3-4 0,-1-2 0,-4 0 0,-1 0 0,3-5 0,-5 2 0,-1-6 0,-3-4 0,-1 1 0,0-6 0,0-1 0,0 2 0,0-8 0,0 5 0,0 1 0,0 2 0,0 5 0,0 7 0,0 2 0,0 7 0,0 9 0,0 14 0,0 9 0,0 6 0,-5 4 0,-1 6 0,-1 0 0,0 1 0,0 4 0,4 2 0,-2 1 0,2-1 0,1 3 0,2-4 0,0-1 0,0 2 0,0-1 0,0 3 0,0-5 0,0-1 0,5 1 0,2-3 0,-1-3 0,1-2 0,5-1 0,-2-8 0,4-4 0,8-7 0,1 0 0</inkml:trace>
  <inkml:trace contextRef="#ctx0" brushRef="#br0" timeOffset="3316">2873 595 12287,'-15'0'0,"0"0"0,1-2 0,2-1 0,2-2 0,5 0 0,-5 5 0,7 0 0,-3 5 0,12 0 0,4-2 0,3-1 0,2-2 0,1 0 0,-1 0 0,5 0 0,0 0 0,-1 0 0,-2 0 0,-2 0 0,0 0 0,0 0 0,1 0 0,-6 0 0,0 0 0,0-2 0,-1-3 0,-1 2 0,-3-7 0,-3-1 0,1-2 0,-6 3 0,-4 1 0,-5 6 0,2-2 0,-2 1 0,-3 3 0,-4 1 0,-1 0 0,2 0 0,1 0 0,0 0 0,-2 0 0,-1 0 0,0 5 0,6 2 0,2 1 0,2 4 0,2 1 0,-2 3 0,4-1 0,5 0 0,1 5 0,0 1 0,0-3 0,0-1 0,7 3 0,3 1 0,5-5 0,5-4 0,-1 2 0,4-6 0,1 1 0,0-4 0,1-4 0,5-1 0,1 0 0,-1 0 0,1-1 0,-1-4 0,-1-5 0,-4-4 0,4-1 0,-5-2 0,-1-2 0,-3-1 0,-3-5 0,-1 3 0,-3 0 0,-3 0 0,2-5 0,-5 0 0,0-4 0,-1 1 0,1-9 0,-4 7 0,3-3 0,-3-3 0,4 3 0,-1 4 0,1 3 0,0 2 0,-2 4 0,-5 7 0,0 0 0,-2 8 0,-3 7 0,-3 2 0,-7 10 0,-1 3 0,1 4 0,2 8 0,1-2 0,2 4 0,-2 1 0,0 6 0,2-1 0,5 1 0,3 1 0,-3-5 0,0 5 0,2-2 0,1 1 0,2-1 0,2-2 0,1-1 0,2-2 0,7 4 0,-4-11 0,2 1 0,1-4 0,-1-4 0,5-6 0,0 10 0,0-3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36.6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52 120 12287,'-15'0'0,"5"0"0,0 0 0,7 0 0,-4-1 0,7-4 0,7 3 0,4-3 0,6 3 0,4 2 0,6 0 0,-2 0 0,2 0 0,-2 0 0,4 0 0,-4 0 0,2 0 0,-1 0 0,1 0 0,-5 0 0,1 0 0,3 0 0,4 0 0</inkml:trace>
  <inkml:trace contextRef="#ctx0" brushRef="#br0" timeOffset="215">52 318 12287,'-15'0'0,"0"0"0,7 0 0,-6 0 0,14 0 0,0 0 0,9 0 0,11 5 0,3 0 0,3-1 0,-1-3 0,-1-1 0,3 0 0,-2 2 0,2 3 0,0-3 0,-1 3 0,2 3 0,-4 1 0</inkml:trace>
  <inkml:trace contextRef="#ctx0" brushRef="#br0" timeOffset="532">372 60 12287,'-15'-16'0,"-1"3"0,1 3 0,7-4 0,1 14 0,7 0 0,2 2 0,3 6 0,5 1 0,3-1 0,3-3 0,0 6 0,5 0 0,-4 3 0,3 1 0,-5 0 0,-5 0 0,2 1 0,-7-1 0,-1 0 0,-3 0 0,-1 1 0,0 0 0,-1 3 0,-5 1 0,3 2 0,-9-3 0,-3 1 0,-4-1 0,-6 3 0,3-2 0,-2 0 0,-3 2 0,4-5 0,-3 5 0,-1-3 0,-1-4 0,4 10 0,-5-15 0,6 12 0</inkml:trace>
  <inkml:trace contextRef="#ctx0" brushRef="#br0" timeOffset="1183">828 75 12287,'0'-15'0,"0"-1"0,0 1 0,0 0 0,-2 7 0,-3 3 0,3 5 0,-3 5 0,4 5 0,1 3 0,0 9 0,0 4 0,0 2 0,0 3 0,0-1 0,0 1 0,0-1 0,0 0 0,0 6 0,0 1 0,0 0 0,0 0 0,-2 2 0,-1-5 0,-2-2 0,1 2 0,-3-2 0,2-7 0,2-4 0,1-5 0,-4 0 0,4-10 0,-3-6 0,3-6 0,2-10 0,0 1 0,0 0 0,5 0 0,2 0 0,1-1 0,4 1 0,0 0 0,0 0 0,-2 1 0,2 4 0,1-3 0,4 3 0,4-4 0,0 4 0,5 1 0,-6 3 0,-3 1 0,-2 6 0,0 4 0,1 5 0,-3 6 0,-3 2 0,-5 3 0,-3-3 0,3 4 0,0 0 0,-1 0 0,-3 0 0,-1 5 0,0-10 0,0 5 0</inkml:trace>
  <inkml:trace contextRef="#ctx0" brushRef="#br0" timeOffset="1598">1299 531 12287,'0'-15'0,"0"0"0,0-1 0,0 8 0,-5 3 0,0 10 0,0-2 0,5 7 0,0 2 0,0 2 0,0 1 0,0 0 0,0 0 0,0 1 0,0 6 0,0 3 0,5-3 0,0-2 0,-1-3 0,4-3 0,2-4 0,4 2 0,1-7 0,0-4 0,0-4 0,6 0 0,-1-8 0,0 0 0,2-3 0,-5-1 0,5-2 0,-2-2 0,1-1 0,-1 2 0,-5 6 0,-1 2 0,-4-2 0,3-2 0,-11 6 0,5 3 0,-7 10 0,-2 3 0,-3 1 0,3 4 0,-3-3 0,3 4 0,2 1 0,0 0 0,0 0 0,0 1 0,0-1 0,2 0 0,3 0 0,4 7 0,6 2 0</inkml:trace>
  <inkml:trace contextRef="#ctx0" brushRef="#br0" timeOffset="2298">1968 698 12287,'-15'0'0,"5"0"0,2-1 0,1-4 0,0 3 0,2-3 0,3 3 0,-3 2 0,10 0 0,4 0 0,6 0 0,0 0 0,0 0 0,2 0 0,2 0 0,1 0 0,-1 0 0,1-2 0,-1-1 0,-3-4 0,3-1 0,-5 3 0,-4-5 0,2-2 0,-4-2 0,0-1 0,-1 0 0,-3 0 0,-4-1 0,-5 1 0,-6 0 0,-2 0 0,-2 0 0,-2 1 0,-2 2 0,-1 2 0,-5 7 0,4-2 0,3 3 0,1 2 0,2 0 0,-2 2 0,-4 3 0,5 3 0,-5 7 0,4 1 0,2-1 0,7 5 0,1 0 0,2-1 0,0-2 0,0-2 0,6-1 0,3-3 0,1 0 0,7-1 0,0 3 0,4-3 0,5-5 0,1 2 0,-4-2 0,4-1 0,2-3 0,-6-1 0,4 0 0,-3-1 0,-4-4 0,4 1 0,-9-6 0,3-2 0,1-1 0,-4-3 0,-3 6 0,-7 0 0,0 9 0,0 1 0,-5 1 0,0 9 0,1 4 0,3 4 0,1-1 0,0 5 0,0 0 0,0 4 0,0-3 0,0 3 0,0 1 0,0 1 0,0 1 0,0-2 0,0-2 0,0 2 0,0 1 0,0-1 0,0-4 0,0-1 0,-5 4 0,-2-6 0,-2-3 0,-2-5 0,-3-1 0,-1-6 0,0-1 0,-1-3 0,-4-1 0,-2 0 0,0-1 0,0-4 0,2-4 0,3-6 0,0 0 0,2 0 0,-2-6 0,10-1 0,1-1 0,-1-4 0,2 0 0,6 0 0,6 1 0,8-1 0,7-8 0,9-4 0</inkml:trace>
  <inkml:trace contextRef="#ctx0" brushRef="#br0" timeOffset="2765">2303 744 12287,'-15'0'0,"5"-5"0,-1 0 0,6 0 0,-5 5 0,7 0 0,-2 0 0,10 1 0,5 4 0,4-3 0,1 3 0,0-3 0,0-2 0,5 0 0,1 0 0,-3 0 0,-1 0 0,-2 0 0,1 0 0,-1-2 0,0-3 0,0 2 0,0-6 0,1 3 0,-6-6 0,0 2 0,-7-4 0,1-1 0,-8 0 0,-4 1 0,-7 2 0,-1 2 0,1 7 0,0-4 0,0 2 0,0 0 0,-6 0 0,1 5 0,1 0 0,3 0 0,-3 2 0,2 3 0,4 3 0,-1 1 0,1 4 0,-1-1 0,4 5 0,5 3 0,-2 2 0,2-3 0,2 1 0,1-2 0,2 4 0,0-1 0,0-3 0,0-1 0,7-2 0,1 1 0,2-3 0,0-3 0,6 2 0,4-5 0,0 0 0,2-1 0,2-1 0,6-5 0,1 0 0,-1 0 0,-5-1 0,1-3 0,-1-1 0,-1 2 0,-2 0 0,-7-1 0,0-1 0,0-7 0,-6 4 0,-3-7 0</inkml:trace>
  <inkml:trace contextRef="#ctx0" brushRef="#br0" timeOffset="2997">2911 850 12287,'0'-10'0,"0"0"0,2 8 0,3 2 0,-3 2 0,4 8 0,1 2 0,-5 2 0,3 1 0,-3 0 0,-2 0 0,-2 0 0,-3 1 0,-5-1 0,-4 0 0,-1 7 0,0 2 0</inkml:trace>
  <inkml:trace contextRef="#ctx0" brushRef="#br0" timeOffset="3715">3322 926 12287,'-15'-6'0,"6"4"0,2-5 0,9 7 0,3-1 0,5-5 0,4 5 0,1-6 0,0 0 0,0 0 0,1-4 0,-1 2 0,0 2 0,-7-4 0,-1 2 0,-2-1 0,0 0 0,2 1 0,-4-2 0,2 0 0,-1 0 0,-2 2 0,-2-1 0,-2 0 0,-3 1 0,1-2 0,-6 4 0,-2-2 0,-1 6 0,-2-2 0,0 3 0,8 2 0,7 2 0,8 3 0,11-2 0,3 8 0,1 0 0,4 3 0,7-4 0,2 0 0,-4 2 0,-5 2 0,0 1 0,-5 0 0,0-2 0,0-2 0,-4 2 0,-6-3 0,-3 4 0,-3 1 0,-1-5 0,-6 0 0,-3 2 0,-1 2 0,-6-4 0,-1 0 0,-7 2 0,2-4 0,-3 2 0,3-6 0,2 2 0</inkml:trace>
  <inkml:trace contextRef="#ctx0" brushRef="#br0" timeOffset="4099">3945 1002 12287,'14'-1'0,"-3"-4"0,0-4 0,0 1 0,-2-6 0,1 2 0,2-4 0,1-5 0,1-6 0,-2 2 0,-2-6 0,2-4 0,1-2 0,2-7 0,-1 0 0,-4-3 0,-1-2 0,-6 3 0,2 2 0,-2 4 0,-1 4 0,-2 11 0,-2 6 0,-3 7 0,2 6 0,-7 6 0,-2 0 0,-2 8 0,1 7 0,1 7 0,2 2 0,5 10 0,-4-2 0,3 5 0,2 5 0,1 2 0,0 2 0,-3-2 0,3-4 0,3 4 0,3-5 0,4 0 0,2-4 0,1 1 0,5-6 0,7 4 0,2-10 0</inkml:trace>
  <inkml:trace contextRef="#ctx0" brushRef="#br0" timeOffset="4598">4371 835 12287,'0'-10'0,"0"0"0,0 0 0,0-5 0,0 4 0,0 1 0,2 7 0,3-2 0,3 1 0,7 1 0,1-2 0,-1 0 0,0 5 0,0 0 0,-5 0 0,0 0 0,-6 0 0,1 0 0,-10 0 0,-4 2 0,-6 1 0,0 2 0,5 2 0,0-4 0,0 4 0,1 1 0,-4 3 0,4 4 0,1 0 0,-4 0 0,7 0 0,1 1 0,3-1 0,1 0 0,0 0 0,6-5 0,6-1 0,5-2 0,3-4 0,8-1 0,-3-2 0,2 0 0,-2 0 0,2-2 0,-5-3 0,2-5 0,-6-4 0,1-1 0,-7 0 0,-7 0 0,-3-1 0,-2 1 0,-2 0 0,-3 0 0,-4 1 0,-7 2 0,-3 4 0,-1 1 0,1 0 0,7 4 0,2-2 0,-2 2 0,-1 1 0,-2 2 0</inkml:trace>
  <inkml:trace contextRef="#ctx0" brushRef="#br0" timeOffset="5115">4873 805 12287,'8'-7'0,"-1"5"0,-7-6 0,0 3 0,7 3 0,-7-5 0,1 9 0,-4 3 0,-4 4 0,4 6 0,-2 0 0,0 0 0,5 0 0,0 1 0,0-1 0,0 0 0,0 0 0,0-5 0,0 0 0,1-1 0,4 1 0,6-5 0,2-3 0,2-2 0,1-2 0,-1-3 0,2 2 0,1-7 0,3-1 0,-3 3 0,-1-6 0,-2 4 0,0-3 0,1-2 0,-6 4 0,0 1 0,2-2 0,-6 6 0,0 1 0,-12 10 0,-4 5 0,-2 3 0,1 3 0,1-1 0,-2 0 0,5 2 0,2 1 0,3 3 0,2-1 0,2-5 0,3-1 0,5-4 0,5-3 0,4-7 0,3 0 0,1 0 0,1-2 0,3-3 0,-3-5 0,-2-4 0,3-1 0,-5-2 0,-3-1 0,-5-3 0,0-1 0,-7 4 0,-2-4 0,-1-2 0,-2 4 0,0-4 0,-2 2 0,-3 4 0,2 1 0,-5 2 0,-1 1 0,1 4 0,3 3 0,-6 7 0,8 0 0,-4 7 0,7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51.4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12287,'-9'10'0,"3"-2"0,-1-1 0,5 0 0,-3-2 0,-2-2 0,2 7 0,0-6 0,5 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45.3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85 12287,'-7'-16'0,"6"1"0,-4 0 0,-4 0 0,8 0 0,-13 6 0,12 9 0,-3 10 0,4 5 0,1 6 0,5 2 0,0 8 0,0-1 0,2 1 0,-6 4 0,6 1 0,-2-3 0,0-1 0,0 4 0,-5-1 0,0-1 0,0-2 0,0-3 0,0-2 0,0-3 0,0-2 0,0-2 0,0-5 0,0-6 0,0-9 0,0-11 0,0-2 0,0-2 0,2 0 0,1-1 0,2 1 0,-1 0 0,4 0 0,1-1 0,1 1 0,0 0 0,0 0 0,5 0 0,0-1 0,1 6 0,-1 2 0,0 1 0,0 4 0,6 1 0,-1 2 0,-2 0 0,-1 0 0,-1 7 0,-1 3 0,0 3 0,0 3 0,-6-1 0,-4 0 0,-4 2 0,-1 3 0,-1-3 0,-4 3 0,-6-3 0,-2-1 0,-4-3 0,-2-1 0,-1-2 0,2 2 0,-4-5 0,1-2 0,3-4 0,1-1 0,2 0 0,-1 0 0,1-1 0,0-4 0,7-4 0,-6-6 0,6 0 0</inkml:trace>
  <inkml:trace contextRef="#ctx0" brushRef="#br0" timeOffset="435">487 358 12287,'0'-15'0,"2"5"0,3 0 0,-2 6 0,6 1 0,-2 6 0,4 1 0,-1 6 0,2 0 0,0 4 0,-2-3 0,2 0 0,-3-3 0,-1 4 0,0-4 0,1-1 0,-4 3 0,5-3 0,2 1 0,1-4 0,3 2 0,-1 1 0,0-5 0,0 1 0,0-6 0,1-6 0,-3-6 0,-1 0 0,-2 0 0,-1 0 0,1-2 0,-3-2 0,-1-1 0,-4 0 0,3 4 0,-3 1 0,-2 0 0,0 0 0,0 0 0,-2 6 0,-3 4 0,3 5 0,-4 5 0,0 5 0,1 4 0,-1 1 0,2 0 0,-1 0 0,2 1 0,1 4 0,2 0 0,0-1 0,0-2 0,0-2 0,0 2 0,0 3 0,2-3 0,3 3 0,3 4 0,8 0 0</inkml:trace>
  <inkml:trace contextRef="#ctx0" brushRef="#br0" timeOffset="1033">1004 419 12287,'0'-15'0,"0"0"0,0-1 0,0 1 0,0 7 0,0 8 0,0 10 0,0 3 0,0-2 0,0-1 0,0 2 0,0 1 0,0 2 0,0 0 0,0 1 0,5-6 0,0 0 0,-1 2 0,-3-4 0,-1 2 0,0-6 0,0 1 0,0-10 0,0-4 0,0-6 0,0 0 0,0 0 0,0-6 0,0-1 0,0 0 0,0 1 0,0 0 0,0 6 0,0 0 0,0 0 0,0-1 0,0 1 0,0 0 0,0 5 0,0 0 0,0 6 0,2-2 0,3 6 0,5 1 0,4 4 0,1-1 0,0 4 0,0 1 0,1-1 0,4-5 0,2 3 0,0-3 0,0 2 0,3-3 0,-3 3 0,0-4 0,0-1 0,3 0 0,-4 0 0,-3 0 0,-1 0 0,-2 0 0,1 0 0,-6 0 0,0 0 0,-8 0 0,-2 0 0,-6 2 0,-5 2 0,2 2 0,2 3 0,-4-4 0,2 5 0,-1 2 0,0 1 0,1 2 0,-2 1 0,2-1 0,2 0 0,2 0 0,4 0 0,-3 1 0,-1-1 0,0 0 0,7 0 0,3 1 0,3-3 0,8-1 0,-1-4 0,0-1 0,5-2 0,2-5 0,2 0 0,1 0 0,6 0 0</inkml:trace>
  <inkml:trace contextRef="#ctx0" brushRef="#br0" timeOffset="1483">1612 419 12287,'-15'-5'0,"0"0"0,0-5 0,0 5 0,6 0 0,4 5 0,10 0 0,5 0 0,4 0 0,6 0 0,2 0 0,0 0 0,0 0 0,3 0 0,-4 0 0,-1 0 0,2 0 0,-7-2 0,2-1 0,-5-2 0,0 1 0,1 2 0,1 1 0,-4-4 0,-3 1 0,-7-6 0,0 0 0,0-5 0,0 0 0,-2 5 0,-3-1 0,-5 1 0,-4 2 0,4-4 0,0 7 0,-2 2 0,-2 1 0,-1-3 0,-2 0 0,-1 1 0,-2 3 0,-1 2 0,8 4 0,1 6 0,2 2 0,1 4 0,-3 2 0,4 2 0,1 3 0,2-4 0,5 6 0,0-1 0,0-1 0,2 3 0,3-7 0,5 0 0,4 2 0,1-7 0,0 2 0,0-6 0,0-5 0,2-1 0,2-5 0,3 0 0,2 0 0,-1 0 0,4 0 0,-1-1 0,1-4 0,8-4 0,4-6 0</inkml:trace>
  <inkml:trace contextRef="#ctx0" brushRef="#br0" timeOffset="2234">1993 541 12287,'-9'-9'0,"2"1"0,7 3 0,2 3 0,3-3 0,5 3 0,9 2 0,1 0 0,0 0 0,-4 0 0,-1 0 0,0 0 0,5 0 0,1 0 0,-3 0 0,-1 0 0,3-1 0,1-3 0,-3-1 0,-3-7 0,-3 4 0,-3-2 0,-3 0 0,-1-1 0,-5-4 0,0 0 0,0 0 0,0 0 0,-1-1 0,-4 3 0,-5 3 0,-4-4 0,-1 6 0,0-2 0,-1 0 0,1 6 0,-2-3 0,-1 2 0,-3 0 0,1 0 0,5 5 0,0 0 0,0 0 0,-2 5 0,-2 2 0,-1 2 0,1 2 0,4 3 0,3 1 0,2 0 0,-2 0 0,0 6 0,1-1 0,2-1 0,2-3 0,2 0 0,5-1 0,0 0 0,0 0 0,4-1 0,4-2 0,9-4 0,5-1 0,-2-2 0,6-5 0,-1 0 0,-1 0 0,4 0 0,-4 0 0,0-2 0,-4-3 0,2 2 0,-2-7 0,-1 0 0,-2 1 0,-7-4 0,-2 2 0,-1-2 0,3-2 0,-5-1 0,7 1 0,-10 7 0,-1 3 0,-7 10 0,-3 5 0,6-2 0,-2 3 0,3 0 0,2 3 0,-2-1 0,-1-1 0,-2-2 0,2 2 0,3 2 0,3 1 0,2 0 0,7-5 0,-2 0 0,5 1 0,5-3 0,-1-1 0,6-7 0,1 7 0,4 1 0</inkml:trace>
  <inkml:trace contextRef="#ctx0" brushRef="#br0" timeOffset="2667">2586 419 12287,'-7'-15'0,"3"0"0,-6-1 0,7 6 0,-2 0 0,3 7 0,2-2 0,0 10 0,0 5 0,0 3 0,0 3 0,0-1 0,0 0 0,0 0 0,2 0 0,1 1 0,2-1 0,0 0 0,-3 0 0,3 1 0,-1-1 0,4 0 0,-1 0 0,0-6 0,-4-3 0,4-1 0,1 0 0,2 1 0,5-6 0,1 0 0,-1 0 0,0-6 0,2 0 0,2-3 0,1-3 0,2-6 0,-4-2 0,3 1 0,-3 2 0,-1 2 0,-2 0 0,-1-1 0,-4 1 0,2 5 0,-7 0 0,-2 7 0,-8-2 0,-3 10 0,-6 5 0,2 5 0,2 5 0,5-3 0,-3 3 0,1-1 0,4 1 0,1-3 0,2 3 0,0-3 0,0-1 0,2-1 0,3 0 0,5-2 0,3-2 0,9 2 0,2-4 0</inkml:trace>
  <inkml:trace contextRef="#ctx0" brushRef="#br0" timeOffset="3133">3270 465 12287,'0'-16'0,"0"1"0,0 0 0,0 0 0,0 0 0,-2 6 0,-3 4 0,-5 3 0,-4 2 0,-2 0 0,-5 0 0,4 6 0,-5 0 0,2 3 0,0 3 0,0 1 0,3 4 0,0 2 0,2 1 0,-2 0 0,10-5 0,0 1 0,0-1 0,2 0 0,5 0 0,2 0 0,3 1 0,5-6 0,11 0 0,2 0 0,1-2 0,5-1 0,-4-7 0,4 0 0,1 0 0,-1 0 0,-2 0 0,-4 0 0,-1 0 0,4 0 0,-6 0 0,7-7 0,-3-1 0</inkml:trace>
  <inkml:trace contextRef="#ctx0" brushRef="#br0" timeOffset="3699">3437 526 12287,'7'-9'0,"-5"-4"0,3 2 0,-4 3 0,-1-2 0,0 5 0,0-5 0,0-2 0,0 3 0,0-1 0,0 7 0,0-2 0,0 10 0,0 5 0,0 3 0,0 3 0,0-1 0,0 0 0,0 0 0,0 1 0,0-1 0,0 0 0,0 0 0,0 0 0,0 1 0,0-1 0,0 0 0,0 0 0,0-6 0,0-4 0,0-10 0,0-6 0,0-2 0,0-7 0,0-1 0,0 1 0,0-2 0,0 5 0,0-3 0,0 3 0,0 2 0,0 0 0,0-1 0,0 1 0,0 0 0,0 0 0,2 1 0,3 4 0,-2 3 0,8 7 0,0 0 0,5 2 0,4 3 0,2-1 0,3 4 0,-4-1 0,-5-4 0,5-1 0,1-2 0,0 0 0,0 0 0,0 0 0,-4 0 0,2 0 0,-1 0 0,3 0 0,-2 0 0,-1 0 0,-7 0 0,-4-2 0,-1-3 0,-2 3 0,-12-3 0,-3 10 0,-4 4 0,-1 6 0,0 0 0,0 0 0,0 1 0,-1-1 0,6-2 0,2-1 0,1-2 0,4 2 0,1 2 0,2 1 0,0 0 0,0 0 0,2-1 0,3-2 0,5-2 0,9-7 0,2 2 0,3-3 0,1 5 0,6 1 0</inkml:trace>
  <inkml:trace contextRef="#ctx0" brushRef="#br0" timeOffset="4298">4106 602 12287,'-8'0'0,"1"0"0,9 0 0,3 0 0,5 0 0,3 0 0,3-2 0,-1-2 0,0-1 0,0-1 0,2 2 0,0-2 0,-2-3 0,4 4 0,-9-5 0,2-2 0,-2-1 0,2 2 0,-7 1 0,-2-2 0,-1-1 0,3-2 0,0-1 0,-2 1 0,-1 0 0,-7 0 0,-2 1 0,0 3 0,1 0 0,-6 8 0,2-4 0,-4 2 0,-1 0 0,0 0 0,-2 5 0,-2 2 0,-1 3 0,0-2 0,5 7 0,-1 2 0,1 2 0,0 1 0,0 0 0,1 0 0,4 0 0,-2 1 0,7-1 0,2 0 0,1 0 0,2 1 0,0-1 0,0 0 0,7-2 0,3-2 0,4-6 0,1-4 0,0-1 0,2 0 0,1 0 0,3 0 0,-1 0 0,-5 0 0,0-1 0,1-4 0,-1 1 0,0-6 0,0 0 0,0 1 0,-1-4 0,-2 3 0,-2-4 0,0 1 0,4 1 0,-4 2 0,-4 6 0,-7-1 0,-4 10 0,-5 6 0,1 2 0,1 2 0,1 1 0,4-1 0,1 0 0,2 0 0,0 0 0,0 1 0,0-1 0,2-2 0,3-3 0,3 2 0,7-5 0,2 0 0,3 0 0,-3-2 0,5-5 0,0 0 0,-5 6 0,5 3 0</inkml:trace>
  <inkml:trace contextRef="#ctx0" brushRef="#br0" timeOffset="4748">4836 100 12287,'-8'-22'0,"-1"7"0,6-2 0,-2 5 0,0 2 0,5 3 0,0 7 0,0 8 0,0 13 0,0 4 0,0 4 0,1 3 0,3 3 0,1 6 0,-2 3 0,-1 1 0,-2 3 0,0-1 0,0-1 0,2 3 0,1-10 0,2-1 0,-2-2 0,-1-1 0,-2-3 0,0-3 0,0 0 0,0-7 0,0-2 0,0-3 0,0-2 0</inkml:trace>
  <inkml:trace contextRef="#ctx0" brushRef="#br0" timeOffset="4999">4669 465 12287,'-22'-9'0,"5"-4"0,-5 4 0,14 1 0,13 1 0,12 7 0,4 0 0,7 0 0,5 2 0,4 1 0,2 2 0,4-1 0,0-3 0,3-1 0,-2 0 0,-3 0 0,3 7 0,-6 1 0</inkml:trace>
  <inkml:trace contextRef="#ctx0" brushRef="#br0" timeOffset="5465">5125 586 12287,'-8'7'0,"-1"-5"0,6 5 0,-2-1 0,-5-2 0,4 6 0,-4-5 0,5 5 0,2-7 0,8 2 0,3-5 0,8-3 0,-1-2 0,3-7 0,1 2 0,-2-2 0,1 2 0,1-10 0,-4 3 0,0 0 0,-4-3 0,-3 8 0,-1-7 0,3-3 0,-5-3 0,-2 5 0,-1 3 0,-4 3 0,-3 4 0,-1 2 0,-6 4 0,2-1 0,-1 0 0,3 7 0,5 3 0,6 5 0,11-1 0,6 1 0,0 0 0,2-2 0,2 6 0,4-6 0,-1 2 0,-1 1 0,-4-1 0,1 5 0,-6 0 0,-3 0 0,3 1 0,-7-1 0,3 0 0,-4 0 0,-4 0 0,-3 1 0,-2-1 0,0 0 0,0 0 0,-7-1 0,-3-4 0,1-3 0,-1-7 0,7 0 0,-4-2 0,9-1 0,3-3 0,3-4 0,7 5 0,7-7 0,2 4 0</inkml:trace>
  <inkml:trace contextRef="#ctx0" brushRef="#br0" timeOffset="5864">6007 267 12287,'-7'-32'0,"5"-4"0,-4 20 0,6-5 0,0 4 0,0-3 0,1 2 0,4 4 0,-1 4 0,6 6 0,2-1 0,1 2 0,8 1 0,1 2 0,1 0 0,4 0 0,0 7 0,0 3 0,-3 4 0,-2 1 0,-2 2 0,-6 3 0,-4 4 0,-5-1 0,-3 10 0,-2-5 0,-2 3 0,-3 2 0,-4 1 0,-6-3 0,-2-3 0,-3-2 0,3 1 0,-5-5 0,2 0 0,0 0 0,-6-2 0,4-5 0,0 0 0,0 1 0,2-1 0,5 0 0,0 0 0,0 0 0,4-4 0,3-1 0,1 1 0,-3-2 0,5 1 0,2 2 0,1-4 0,4 1 0,3-2 0,1 4 0,6-2 0,-3 1 0,-3 0 0,6-1 0,-2 1 0,4 3 0,1-4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52:44.2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24 138 12287,'-8'-7'0,"-1"5"0,4-3 0,3 3 0,2 2 0,12 0 0,7 0 0,-2 0 0,5 0 0,0 0 0,3 0 0,4 0 0,1 0 0,7 7 0,2 2 0</inkml:trace>
  <inkml:trace contextRef="#ctx0" brushRef="#br0" timeOffset="200">70 381 12287,'-16'0'0,"1"0"0,0 0 0,0 0 0,13 5 0,7 0 0,7-2 0,8-1 0,2-2 0,0 0 0,0 0 0,5 0 0,-1 0 0,1 0 0,-2 0 0,4 0 0,-6-7 0,8-1 0</inkml:trace>
  <inkml:trace contextRef="#ctx0" brushRef="#br0" timeOffset="500">389 77 12287,'-9'-15'0,"-4"-1"0,6 1 0,-3 0 0,-3 6 0,11 3 0,2 6 0,10 1 0,4 4 0,1-1 0,0 4 0,2 1 0,3-1 0,-3 2 0,3 6 0,-5-1 0,-4 0 0,0 0 0,-4 2 0,0 2 0,0 1 0,-2 2 0,-5-4 0,0 4 0,0 2 0,-7-4 0,-3 6 0,-5-1 0,-6-1 0,3 4 0,-8-4 0,-1 1 0,-1 1 0,-6-3 0,2 3 0,5-4 0,3 0 0,-3-5 0,10 5 0,-5-7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1.2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77 113 12287,'-2'-15'0,"-3"0"0,2 1 0,-6 3 0,2 0 0,2 10 0,5 1 0,0 1 0,0 10 0,0 0 0,0 3 0,0 1 0,2 2 0,3 3 0,4 1 0,6 1 0,0-7 0,0-2 0,0-4 0,1-1 0,-1-1 0,0-4 0,2 4 0,1-2 0,3-1 0,-3-3 0,6-8 0,0-3 0,-1-3 0,-2-2 0,1-6 0,-2-1 0,-2 0 0,-1 0 0,-7-3 0,-1 5 0,-2 1 0,-4 2 0,-1 2 0,-2 0 0,-7 8 0,-3 7 0,1 7 0,1 12 0,-1 4 0,1 8 0,3 2 0,-4-1 0,1 2 0,0 2 0,3 4 0,-4-3 0,2 1 0,4-1 0,-4 0 0,0-3 0,1 1 0,-1-1 0,2-4 0,3-3 0,-1-1 0,-2 1 0,0-5 0,5 0 0,-2-2 0,-3 0 0,3-4 0,-5-6 0,1 1 0,-3-4 0,-6-2 0,0-3 0,0-2 0,-2-2 0,-2-3 0,-3-5 0,-1-3 0,2-8 0,-4-1 0,1 0 0,6 0 0,-6-5 0,14 2 0,3-4 0,4-1 0,3 1 0,3 0 0,7 2 0,11 0 0,6-3 0,5 10 0,1 1 0,3 2 0,6 2 0,-3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1:40.2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46 176 12287,'0'-15'0,"0"0"0,0 5 0,0 0 0,0-2 0,0 5 0,0 7 0,0 10 0,0 4 0,0 1 0,0 7 0,0 3 0,0 6 0,0 4 0,0-3 0,0 6 0,0-3 0,0 1 0,0-1 0,-1-5 0,-3 1 0,-1-1 0,0-1 0,5-2 0,0-3 0,0-2 0,-1-2 0,-5-5 0,5 0 0,-6 0 0</inkml:trace>
  <inkml:trace contextRef="#ctx0" brushRef="#br0" timeOffset="283">1 192 12287,'2'-21'0,"3"1"0,3-7 0,2 14 0,0-4 0,2 3 0,2-1 0,3 8 0,1 0 0,2 1 0,2-1 0,-1 4 0,2-3 0,1 3 0,3 1 0,-7 4 0,-1 1 0,-2 3 0,-4 5 0,-1 0 0,-3 2 0,-3 2 0,-1 6 0,-5-1 0,0-2 0,0-1 0,-1 4 0,-4-1 0,-4-2 0,1-1 0,-6-1 0,4-1 0,-3 0 0,-3 0 0,-4-1 0,0-3 0,1-2 0,2-2 0,-3 3 0,-2-5 0,-2-2 0,-1-1 0,1-2 0,2 0 0</inkml:trace>
  <inkml:trace contextRef="#ctx0" brushRef="#br0" timeOffset="882">381 435 12287,'8'7'0,"-1"1"0,-7 7 0,0 1 0,0-1 0,0 0 0,0 0 0,0 0 0,0-4 0,0-1 0,-1-2 0,-5 2 0,5-3 0,-6-9 0,7-3 0,0-5 0,0-3 0,0-3 0,0 1 0,0 0 0,0 0 0,0 0 0,0-1 0,0 1 0,0 0 0,0 0 0,0 5 0,0 0 0,0-1 0,2 3 0,3 3 0,-2 3 0,7 2 0,2 0 0,2 0 0,3 0 0,3 0 0,-3 0 0,5 0 0,0 0 0,3 0 0,-1 0 0,1-2 0,0-1 0,-1-2 0,5 0 0,-12 5 0,3 0 0,-3 0 0,-7-2 0,0-3 0,-7 4 0,4-6 0,-9 8 0,-3 5 0,-3-5 0,-2 11 0,0-5 0,0 1 0,1 4 0,-3-3 0,5 1 0,1 1 0,-1 3 0,-3 1 0,3 0 0,0 1 0,1-1 0,0 0 0,6 0 0,0 0 0,0 1 0,0-1 0,0 0 0,12-1 0,4-4 0,2-5 0,4-4 0,2 6 0,6 2 0</inkml:trace>
  <inkml:trace contextRef="#ctx0" brushRef="#br0" timeOffset="1347">928 450 12287,'0'-15'0,"0"5"0,0 0 0,2 0 0,3-6 0,5 1 0,4 5 0,1 2 0,0 1 0,0-3 0,1 5 0,-1 1 0,0 3 0,0 1 0,0 0 0,-6 0 0,-9 1 0,-10 4 0,-4-1 0,-1 4 0,0 1 0,0-1 0,-1 2 0,1 5 0,0 1 0,5-1 0,1 0 0,1-2 0,0-2 0,4 2 0,-3-3 0,1 4 0,4 1 0,-1-1 0,6-3 0,7-1 0,4-6 0,1 3 0,0-1 0,7-4 0,-3 5 0,4-7 0,1-2 0,0-3 0,-6 2 0,2-6 0,-3 1 0,-2-1 0,-6-1 0,-2-5 0,-2 0 0,0 0 0,0-1 0,-7-1 0,-1-1 0,-2-2 0,-5-1 0,3 6 0,-2 2 0,-2 3 0,-3-4 0,-1 4 0,0-4 0,-1-1 0</inkml:trace>
  <inkml:trace contextRef="#ctx0" brushRef="#br0" timeOffset="1813">1385 405 12287,'13'-11'0,"-1"3"0,-2 1 0,-5-3 0,5 5 0,2 2 0,2-6 0,-4 8 0,0-5 0,0 3 0,-2-2 0,6 3 0,-4-3 0,4 4 0,-4 1 0,0 0 0,-7 6 0,2 4 0,-3 4 0,-2 1 0,0 0 0,0 1 0,0-1 0,0 0 0,0 0 0,0 0 0,0 2 0,0 2 0,0 1 0,0 2 0,0-3 0,0 1 0,0 0 0,0 1 0,0-1 0,0 0 0,0 2 0,0-3 0,0 4 0,-2-1 0,-3-3 0,4 3 0,-4-2 0,1-3 0,-1-5 0,3 1 0,-4-3 0,-1 4 0,4-1 0,-8-2 0,6-5 0,-5-6 0,-2 0 0,-1-1 0,-1-4 0,2-6 0,2-2 0,-7-2 0,-6 0 0</inkml:trace>
  <inkml:trace contextRef="#ctx0" brushRef="#br0" timeOffset="1980">1491 253 12287,'0'-26'0,"0"1"0,5-2 0,0 8 0,-1-1 0,-3 0 0,-1 11 0,0 2 0,7 7 0,-4 2 0,8 3 0,5 10 0,8 9 0</inkml:trace>
  <inkml:trace contextRef="#ctx0" brushRef="#br0" timeOffset="2428">1780 481 12287,'0'-16'0,"0"8"0,2 1 0,3 7 0,5 0 0,3 0 0,3 0 0,-1 0 0,0 0 0,0 0 0,0 0 0,1 0 0,-1 0 0,-5 0 0,0 0 0,0-2 0,4-3 0,-4-5 0,2 2 0,-7-2 0,-2-2 0,-1 3 0,-2-1 0,-2 0 0,-3 2 0,-2-1 0,-5 6 0,2-2 0,-1 1 0,-3-2 0,-1 1 0,0 1 0,-1 3 0,1 1 0,0 0 0,0 6 0,0 3 0,-1 1 0,1 0 0,2 0 0,1 7 0,3 2 0,3 1 0,-5 2 0,6-4 0,2 3 0,1-3 0,2-1 0,2 0 0,3 0 0,5-2 0,4 4 0,3-11 0,3 2 0,5 1 0,-1-8 0,1 4 0,1-2 0,-3 0 0,13 0 0,-4-5 0</inkml:trace>
  <inkml:trace contextRef="#ctx0" brushRef="#br0" timeOffset="2696">2327 450 12287,'0'-10'0,"0"0"0,0 0 0,0-5 0,0-1 0,-6 6 0,-5 2 0,-2 1 0,-2 2 0,0 5 0,-1 0 0,1 0 0,-5 7 0,-2 3 0,0 3 0,0 3 0,2 0 0,4 3 0,3 1 0,3-1 0,-4 5 0,13-8 0,-4 5 0,3-4 0,2-2 0,0 0 0,0 0 0,0 0 0,7-1 0,4-2 0,6-4 0,4-1 0,4-2 0,-3-5 0,2 0 0,1 0 0,4 0 0,-2 0 0,-4 0 0,-1 0 0,4-5 0,-6 0 0,7-7 0,-3 4 0</inkml:trace>
  <inkml:trace contextRef="#ctx0" brushRef="#br0" timeOffset="3011">2677 146 12287,'0'-25'0,"0"1"0,0 2 0,0 2 0,0 5 0,0-1 0,0 1 0,0 7 0,0 8 0,0 10 0,0 3 0,0 3 0,5 4 0,0 4 0,-1 3 0,-3 5 0,-1 3 0,0 1 0,0 3 0,0-1 0,0 5 0,0-6 0,0 0 0,0 0 0,0 4 0,0-4 0,0-2 0,0-3 0,0 2 0,0-10 0,0 0 0,0-4 0,0-3 0,0-2 0,2-7 0,3-3 0,-3-5 0,3-5 0,3-3 0,1-7 0</inkml:trace>
  <inkml:trace contextRef="#ctx0" brushRef="#br0" timeOffset="3229">2540 359 12287,'-8'-7'0,"-6"6"0,13-8 0,-4 4 0,-2 2 0,2-8 0,1 8 0,11-2 0,7 3 0,4 2 0,14 0 0,-1 0 0,2 0 0,5 0 0,-5 0 0,6 0 0,-2 0 0,-3 0 0,-3 0 0,-6 0 0,10 0 0,-2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1:36.3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15 137 12287,'0'-20'0,"-1"3"0,-4 4 0,3-4 0,-5 17 0,7 0 0,0 8 0,0 6 0,0 3 0,0 5 0,2 6 0,3 6 0,-3 7 0,3-4 0,-2 0 0,2 0 0,-3 6 0,3-5 0,-3 1 0,-2-3 0,0-1 0,0-3 0,0-3 0,0 0 0,0-7 0,-7 6 0,-2-4 0</inkml:trace>
  <inkml:trace contextRef="#ctx0" brushRef="#br0" timeOffset="416">15 168 12287,'0'-24'0,"0"1"0,0 2 0,7-1 0,2-3 0,-1 5 0,6 8 0,-4 3 0,3 3 0,2 2 0,2 3 0,4 1 0,2 0 0,1 0 0,8 1 0,-5 3 0,0 2 0,2 3 0,-2 1 0,0 5 0,-4 0 0,-1 1 0,-8 1 0,-7 1 0,-2 2 0,0-1 0,0 3 0,-7-2 0,-3-1 0,-5-2 0,-5 1 0,-4 1 0,-3-4 0,-1-1 0,-3 2 0,-4-5 0,-1 0 0,1 0 0,0 0 0,-1-4 0,2 0 0,4 0 0,-2-2 0,7-5 0,1 0 0,4-2 0,5-3 0,3 2 0,9-8 0,3 0 0,-2 4 0,7 2 0,2 3 0,2 2 0,1 0 0,2 0 0,3 2 0,5 3 0,2 2 0,1 4 0,-3 0 0,2 0 0,2 3 0,1 1 0,-1 0 0,-4 1 0,2 4 0,-7 0 0,-1-1 0,-2-2 0,-2-2 0,0 0 0,1 0 0,-1 0 0</inkml:trace>
  <inkml:trace contextRef="#ctx0" brushRef="#br0" timeOffset="1082">563 457 12287,'-9'-7'0,"3"4"0,4-6 0,-3 2 0,3 2 0,-3 5 0,10 0 0,4 0 0,6 0 0,0 0 0,0 0 0,0 0 0,1 0 0,-1 0 0,0 0 0,0-5 0,0 0 0,1 2 0,-1 1 0,-5-3 0,0-2 0,2-1 0,-5-2 0,-2-5 0,-5-1 0,-5 3 0,-5 3 0,-4-2 0,-1 5 0,0-1 0,-1 4 0,1-1 0,0 4 0,0 1 0,0 0 0,-1 1 0,1 4 0,0 4 0,1 6 0,3 0 0,0 0 0,8 6 0,-2-1 0,3-2 0,2-1 0,0-1 0,0-1 0,2 0 0,3 0 0,5 0 0,9 1 0,1-1 0,2-7 0,-3-3 0,3-3 0,1-2 0,-2 0 0,2 0 0,-1 0 0,-3 0 0,3-5 0,-2-2 0,-1-1 0,-3-4 0,0-2 0,-3-1 0,-3 0 0,-5 0 0,2 0 0,-2-1 0,-1 1 0,-3 0 0,-2 1 0,-4 3 0,-6 2 0,-2 2 0,3 1 0,0 2 0,-2-1 0,-2 2 0,4 1 0,0 2 0,7 2 0,-2 3 0,10 3 0,5 6 0,3-4 0,4 2 0,2-5 0,1 1 0,-1 4 0,-1 0 0,1 0 0,1-2 0,-1 1 0,-2 1 0,-2 0 0,0-2 0,0 2 0,-5 2 0,-1 1 0,-3 0 0,0 0 0,-8 0 0,-3 1 0,-4-1 0,-6 0 0,-7 0 0,-1 0 0</inkml:trace>
  <inkml:trace contextRef="#ctx0" brushRef="#br0" timeOffset="1980">1247 502 12287,'-7'-8'0,"6"-6"0,-6 13 0,7-6 0,0 5 0,0-3 0,0 4 0,1-6 0,5 7 0,4 0 0,3 0 0,2 0 0,1 0 0,-1 0 0,0 0 0,0 0 0,0 0 0,-1-2 0,-4-3 0,-1 2 0,-6-7 0,2-2 0,0-2 0,-5-1 0,0 0 0,0 0 0,-2 4 0,-3 1 0,4 0 0,-13 0 0,4 0 0,-4 6 0,-1-1 0,0 4 0,2 7 0,1 5 0,2 2 0,-2 2 0,0 6 0,0-1 0,4-2 0,1-1 0,2 4 0,5-1 0,0 0 0,0 2 0,0-5 0,0 3 0,1-3 0,5-2 0,2-1 0,7-2 0,0-4 0,1-1 0,1 3 0,1-5 0,4-1 0,2-3 0,-1-1 0,4 0 0,-1 0 0,1 0 0,2-5 0,1-2 0,-1 1 0,-4-1 0,2-5 0,-7 2 0,1-2 0,1 2 0,-7-4 0,2 4 0,-6-3 0,1-2 0,-3-1 0,-1 1 0,-1 0 0,-2 0 0,-7 0 0,-3-1 0,-2 6 0,-4 2 0,1 1 0,-2 4 0,-2 1 0,-1 2 0,0 0 0,0 0 0,-1 0 0,1 0 0,0 2 0,0 3 0,0-2 0,-1 7 0,1 0 0,0-1 0,1 4 0,3-3 0,2 4 0,2 1 0,-3 0 0,5 1 0,2-1 0,1 0 0,2 0 0,0 0 0,7-1 0,3-4 0,4-5 0,1-3 0,0-2 0,0 0 0,0 0 0,1 0 0,-1 0 0,0-2 0,0-3 0,0-5 0,1 1 0,-3-1 0,-1 0 0,-2 2 0,-5-6 0,4 4 0,-3-3 0,-1 2 0,-5 1 0,0 0 0,-5 3 0,-1 7 0,-3 9 0,6-1 0,-2 2 0,3 2 0,2 2 0,0 1 0,0 0 0,0 0 0,0-4 0,2-1 0,3 0 0,5-2 0,3 4 0,4-7 0,2-1 0,1-3 0,7 6 0,-3-5 0,6 4 0</inkml:trace>
  <inkml:trace contextRef="#ctx0" brushRef="#br0" timeOffset="2611">1962 502 12287,'0'-15'0,"0"0"0,0 0 0,0 0 0,0 8 0,0 7 0,0 8 0,0 6 0,0 1 0,0 0 0,0 0 0,5 1 0,0-1 0,-2 0 0,-1 0 0,-2 0 0,0 1 0,0-1 0,0-5 0,0 0 0,0 2 0,0-4 0,0 3 0,0-8 0,0 2 0,0-10 0,0-5 0,0-4 0,-2-1 0,-1-2 0,-2-1 0,1-3 0,3-1 0,1 4 0,0-3 0,0 3 0,0 1 0,0 2 0,0 0 0,0 4 0,0 1 0,0 0 0,0 2 0,1 3 0,4 8 0,6 2 0,-3 2 0,2-4 0,2 2 0,2-1 0,1-1 0,2 0 0,1 3 0,2-3 0,1-1 0,-4-2 0,1 0 0,3 0 0,6 0 0,-9 0 0,7 0 0,-1 0 0,1 0 0,-4 0 0,-4 0 0,-2 0 0,0 0 0,-7-2 0,-2-3 0,-5 3 0,-2-5 0,-5 7 0,-4 0 0,2 5 0,-2 2 0,-2 2 0,-2-1 0,-1 4 0,0-2 0,7 0 0,-4 5 0,5 1 0,-1-1 0,-1 0 0,-1 0 0,5 0 0,3 1 0,2-6 0,0 0 0,0 2 0,7 1 0,1-3 0,9-1 0,4-2 0,2-2 0,8 1 0,-1 3 0</inkml:trace>
  <inkml:trace contextRef="#ctx0" brushRef="#br0" timeOffset="2879">2722 533 12287,'-8'-15'0,"1"-1"0,5 6 0,-1 0 0,-2-2 0,-2 4 0,2-1 0,-4 1 0,1 0 0,-6 4 0,6-3 0,-7 7 0,0 0 0,-1 0 0,1 0 0,0 0 0,0 0 0,0 7 0,-1 3 0,1 4 0,2 1 0,2 0 0,5 0 0,-1 1 0,5 6 0,-3 3 0,5 0 0,5-3 0,4-7 0,-1-1 0,6-6 0,-3 1 0,6-2 0,4-4 0,6 4 0,-4-2 0,3-2 0,-1-1 0,0-2 0,6 0 0,-1 0 0,1 0 0</inkml:trace>
  <inkml:trace contextRef="#ctx0" brushRef="#br0" timeOffset="3311">2996 198 12287,'-2'-25'0,"-1"1"0,-2 2 0,-1 2 0,6 5 0,0 0 0,-1 1 0,-4 4 0,3 5 0,-3 10 0,3 5 0,2 4 0,0 8 0,0 3 0,0 4 0,0 1 0,0 6 0,0 1 0,0 0 0,0 0 0,0-1 0,0-6 0,0 0 0,0 1 0,0 3 0,0-2 0,0-5 0,0-4 0,0-2 0,0-6 0,0 0 0,0 0 0,0-6 0,2-3 0,1-7 0,2-4 0,2-4 0,-2-8 0,4-1 0,-1-3 0,6 1 0,-4 3 0,3-1 0,3-3 0,-1 3 0,0 6 0,0 2 0,0-2 0,1 4 0,-1-1 0,0 2 0,0 4 0,0 1 0,-1 4 0,-4 3 0,-3 4 0,-7 6 0,0 0 0,0 0 0,0 5 0,0 1 0,0-1 0,0 2 0,0-5 0,0 3 0,1-3 0,5-2 0,2-1 0,7-2 0,0-4 0,1-1 0,4 3 0,0-5 0,0 0 0,-4-5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1:31.6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 12287,'0'15'0,"0"0"0,0 0 0,0 1 0,0-1 0,0 0 0,0 0 0,0 5 0,0 1 0,0-3 0,0-1 0,7-2 0,3 1 0,4-1 0,1 0 0,5-1 0,2-3 0,2-2 0,3-2 0,7 3 0,1-5 0,1-2 0,1-1 0,-5-2 0,5-2 0,-3-1 0,-4-2 0,2 0 0,-10 3 0,2-3 0,-5 3 0,1-5 0,-3 1 0,-9 4 0,-1-11 0,-9 4 0,-3 1 0,3-1 0,-4 6 0,-1-2 0,4-5 0,-6 3 0,2-2 0,-3 4 0,3-3 0,-1 1 0,5 0 0,-2 2 0,1 4 0,-1-4 0,5 3 0,0 2 0,2 0 0,8 0 0,2 0 0,1 2 0,2 1 0,1 2 0,-1 2 0,0-2 0,0 5 0,-6-2 0,-4 3 0,-3 0 0,-2 3 0,0 1 0,0 0 0,-7 0 0,-3 2 0,-4 2 0,-1 1 0,0 2 0,-1-3 0,1 3 0,0 1 0,-7 3 0,-2 4 0</inkml:trace>
  <inkml:trace contextRef="#ctx0" brushRef="#br0" timeOffset="863">1049 189 12287,'0'-15'0,"6"0"0,-1 0 0,-2-1 0,4 6 0,-2 0 0,0 7 0,-5 3 0,0 10 0,-2 2 0,-3-2 0,2 8 0,-6-1 0,1 4 0,-1 1 0,-1 11 0,0-7 0,0 9 0,-2-3 0,-1-1 0,-3-1 0,1 1 0,0-1 0,2-1 0,1-2 0,3-4 0,3-1 0,-5-1 0,6-6 0,2 0 0,-4-8 0,2-7 0,5-7 0,7-8 0,1-2 0,4-3 0,2 1 0,1-6 0,0-2 0,0-2 0,0-7 0,2-1 0,2 0 0,1 0 0,0 0 0,-4 3 0,-1-1 0,0 1 0,0 3 0,-1 6 0,-2 5 0,-2 3 0,-5 3 0,5 4 0,-7 5 0,2 10 0,-3 5 0,3 4 0,0 3 0,0 3 0,2 5 0,0 4 0,3 1 0,-3 3 0,0 2 0,-1-3 0,6 5 0,-2 0 0,-6-4 0,7 4 0,-5-7 0,-1 1 0,1-1 0,-4-6 0,5-4 0,-2-3 0,0-2 0,2-5 0,-2 0 0,3 0 0,7 6 0</inkml:trace>
  <inkml:trace contextRef="#ctx0" brushRef="#br0" timeOffset="1033">1141 463 12287,'-10'-10'0,"-1"0"0,6 6 0,-3-2 0,1-1 0,4 5 0,8-3 0,8 3 0,9 2 0,0 0 0,0 0 0,5 0 0,-1 0 0,2 0 0,3 7 0,-1 2 0</inkml:trace>
  <inkml:trace contextRef="#ctx0" brushRef="#br0" timeOffset="1680">1460 600 12287,'10'0'0,"0"0"0,2 0 0,-3-5 0,-1-2 0,0 0 0,1 0 0,-1-4 0,4 2 0,-3-1 0,-3 0 0,1 1 0,-3-2 0,1 1 0,-2-2 0,-3-2 0,-3-1 0,-2 0 0,-7 5 0,2 1 0,-4 2 0,-1 2 0,0 5 0,-1 0 0,1 0 0,0 0 0,0 2 0,0 1 0,-1 2 0,3 7 0,1-2 0,4 4 0,1 1 0,0 2 0,4 2 0,-2 1 0,0 0 0,6-5 0,3 1 0,1-1 0,5-5 0,-3-2 0,1-1 0,4-3 0,1 2 0,3-1 0,-1-1 0,0-4 0,0-4 0,0-2 0,1-3 0,-6-1 0,0-5 0,2-2 0,1-3 0,-3-2 0,-1-5 0,-1 1 0,1-1 0,-4-7 0,3-3 0,-1-2 0,-4-3 0,-1 3 0,0 0 0,1 2 0,2 4 0,0 5 0,-5 5 0,0 1 0,0 2 0,0 13 0,-1 5 0,-3 7 0,-1 4 0,0 1 0,5 5 0,-2 2 0,-3 3 0,4-1 0,-6 6 0,2 2 0,0 2 0,0 6 0,5 3 0,0 0 0,0 5 0,0-1 0,0 0 0,1-3 0,4-2 0,2 2 0,5-7 0,-2-5 0,2-3 0,8-4 0,-3 2 0,5 2 0</inkml:trace>
  <inkml:trace contextRef="#ctx0" brushRef="#br0" timeOffset="1982">1840 493 12287,'0'-15'0,"-7"7"0,6-6 0,-4 4 0,3 2 0,2-3 0,2 10 0,3 1 0,-2 1 0,7 10 0,0 0 0,-1 3 0,3 1 0,-6 0 0,3 1 0,3-1 0,-6 0 0,1 0 0,-2 0 0,0 1 0,6-6 0,-6 0 0,0 0 0,1-2 0,-2 4 0,6-7 0,2-1 0,-4-3 0,2-2 0,2-4 0,0-4 0,0-8 0,-2-3 0,2-5 0,-4 1 0,2-1 0,0-2 0,-1-2 0,4 0 0,-2 2 0,2 2 0,2 6 0,1-3 0</inkml:trace>
  <inkml:trace contextRef="#ctx0" brushRef="#br0" timeOffset="2545">2205 615 12287,'-8'0'0,"-6"0"0,12 0 0,-3 0 0,10 0 0,4 0 0,4-2 0,-1-1 0,-2-2 0,1-2 0,4 4 0,0-2 0,0 1 0,0-2 0,1-1 0,-1-2 0,-7-1 0,6-5 0,-6 0 0,1 0 0,2-1 0,-5 1 0,-3 0 0,-1 0 0,-2 5 0,0-1 0,0 0 0,-7-1 0,-3 0 0,-4 2 0,-1 6 0,0-1 0,0 4 0,-1 1 0,6 6 0,0 3 0,-2 1 0,-1 0 0,-1 0 0,2 6 0,4-1 0,1 0 0,-3 0 0,5 0 0,0 1 0,-2-1 0,5 0 0,-3 0 0,4 0 0,1-4 0,1-3 0,4-1 0,6-4 0,4-1 0,5-2 0,2 0 0,3 0 0,-4 0 0,-4 0 0,-2-5 0,0-2 0,0-1 0,0-3 0,1-4 0,-3 0 0,-3 0 0,-3 6 0,-9 4 0,-3 10 0,2 4 0,-6 6 0,3 0 0,2 0 0,-2 1 0,0-1 0,3 0 0,1 0 0,2 0 0,2 1 0,3-3 0,5-3 0,4 2 0,1-7 0,0-1 0,7 4 0,2 0 0</inkml:trace>
  <inkml:trace contextRef="#ctx0" brushRef="#br0" timeOffset="2994">2585 524 12287,'0'-9'0,"-1"-2"0,-4 5 0,3-5 0,-3 0 0,3 5 0,9-1 0,3 7 0,3 5 0,1 2 0,-2 0 0,-2-1 0,-5 6 0,3-2 0,-1 4 0,3 1 0,-5 0 0,-1 0 0,-2-4 0,-2-1 0,0 1 0,0 3 0,0 1 0,0 0 0,0-6 0,-7-2 0,5-9 0,-3-3 0,3-5 0,2-4 0,2-1 0,1 0 0,4 0 0,2-1 0,1 1 0,3 0 0,-1 0 0,-2 0 0,0 1 0,6 2 0,-1 4 0,0 1 0,0 2 0,2 5 0,3 0 0,-3 2 0,4 3 0,-6 7 0,-5 6 0,-2 1 0,-4 4 0,1-1 0,-2-3 0,-1 11 0,-2 2 0</inkml:trace>
  <inkml:trace contextRef="#ctx0" brushRef="#br0" timeOffset="3293">3072 509 12287,'0'-9'0,"0"-4"0,0 2 0,0 3 0,0-2 0,0 7 0,-5-3 0,-2 10 0,0 3 0,1 1 0,-6 2 0,2 7 0,-2 2 0,2 1 0,-2 5 0,5-3 0,0 0 0,1 0 0,-5-2 0,6-4 0,2-1 0,1 0 0,4 0 0,3 0 0,5-1 0,4-4 0,1 2 0,2-7 0,3-2 0,5-1 0,2-2 0,-1 0 0,9-7 0,-3-1 0</inkml:trace>
  <inkml:trace contextRef="#ctx0" brushRef="#br0" timeOffset="4191">3300 615 12287,'-15'0'0,"0"-7"0,4 6 0,1-5 0,5 5 0,-5 1 0,8 0 0,2 0 0,2 0 0,8 0 0,2 0 0,2 0 0,1 0 0,2 0 0,1 0 0,3 0 0,-1 0 0,-3-2 0,3-3 0,-3 3 0,3-4 0,-3-1 0,-3 3 0,-3-4 0,-2 0 0,-2-1 0,-2 4 0,-5-5 0,0-2 0,-5 4 0,-2-1 0,-2 2 0,-2 4 0,-3-4 0,-1 2 0,0 2 0,-1 1 0,1 2 0,0 0 0,0 0 0,-2 2 0,-3 3 0,3 3 0,-4 8 0,5-1 0,2 7 0,4 1 0,5 1 0,3-2 0,2-7 0,2 0 0,3 1 0,3-1 0,8-2 0,0-1 0,5-2 0,2-6 0,8 2 0,-1 0 0,1-1 0,-1 0 0,2-5 0,2-2 0,1-3 0,1 2 0,-6-6 0,-1 1 0,-4-1 0,2 1 0,-5-4 0,0 2 0,0-2 0,-3-2 0,-7-1 0,-4 0 0,-1 0 0,-2 0 0,-5-1 0,0 1 0,0 0 0,-2 1 0,-3 3 0,-5 2 0,-3 2 0,-3 2 0,1 5 0,-2 0 0,-3 0 0,3 0 0,-5 0 0,7 0 0,0 0 0,0 7 0,-2 3 0,-2 4 0,-1 1 0,5 0 0,4 0 0,0 1 0,-3-1 0,4 2 0,1 1 0,3 3 0,2-3 0,3-1 0,2-2 0,4 0 0,4-4 0,6-3 0,0-1 0,0-4 0,7-1 0,2-2 0,1 0 0,1 0 0,-8-7 0,9-1 0,-5-6 0,2 4 0,-5-9 0,1 3 0,-3-5 0,-2-1 0,-2-10 0,-1 2 0,-2-2 0,-6-7 0,8-5 0,-6-8 0,1-1 0,0 1 0,-2 1 0,-3 5 0,1 3 0,2 2 0,0 4 0,-5 8 0,0 4 0,0 3 0,0 15 0,0 7 0,-1 8 0,-5 6 0,5 1 0,-6 2 0,2 3 0,0 6 0,-2 2 0,4 5 0,-2 0 0,1 3 0,3 11 0,1-1 0,0 1 0,0 0 0,0-1 0,1 0 0,4-1 0,5 1 0,-1-7 0,1-4 0,2-6 0,1-9 0,3 0 0,6-11 0,1 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2:09.03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305 226 12287,'0'-23'0,"5"-4"0,0 7 0,0-1 0,-5 6 0,5 0 0,0 0 0,-2-1 0,-1 1 0,-2 8 0,0 7 0,0 7 0,-2 10 0,-3 3 0,2-1 0,-7 6 0,-2 2 0,-2 2 0,-6 7 0,0-1 0,1-1 0,2-2 0,0-2 0,-1 2 0,-2 1 0,1-3 0,-3 4 0,2-11 0,1 1 0,2-4 0,2 1 0,2-5 0,1-4 0,2-3 0,6-4 0,-3-7 0,7-3 0,0-5 0,6-4 0,0-1 0,3 0 0,3 0 0,1-5 0,2-2 0,0-2 0,1-3 0,1-2 0,1-1 0,2-2 0,-1-4 0,3 4 0,-2-5 0,-1 1 0,-2 1 0,1-1 0,1 6 0,-4 1 0,-1 4 0,3 3 0,-9 7 0,0 0 0,6 6 0,-11 4 0,6 10 0,-2 5 0,-4 4 0,0 3 0,1 3 0,2 5 0,3 4 0,-6 1 0,4 3 0,-2 0 0,0 3 0,0-1 0,-5-3 0,2 1 0,3-3 0,-3 4 0,3-11 0,-4 3 0,-1-1 0,0-6 0,0 1 0,0-3 0,0-2 0,0-5 0,0 0 0,0 0 0,0-1 0,7-9 0,2-9 0</inkml:trace>
  <inkml:trace contextRef="#ctx0" brushRef="#br0" timeOffset="184">229 470 12287,'-16'0'0,"6"-5"0,0 0 0,2-2 0,-4 4 0,2-3 0,8 1 0,2 5 0,8-5 0,13 0 0,4 2 0,4 1 0,3 2 0,2 0 0,3 0 0,2 0 0,1-7 0,6-1 0</inkml:trace>
  <inkml:trace contextRef="#ctx0" brushRef="#br0" timeOffset="850">685 485 12287,'-15'0'0,"-1"0"0,8 0 0,1 0 0,9 0 0,3-2 0,5-1 0,4-2 0,1 0 0,0 3 0,0-1 0,0-2 0,1-2 0,-1 4 0,-2-4 0,-3-2 0,4 4 0,-4-5 0,4-2 0,-6 4 0,-1-2 0,0-2 0,-6-2 0,4-1 0,-5 2 0,-5 1 0,-5 3 0,-3 3 0,-3 1 0,-1 5 0,-1 0 0,-2 0 0,-1 0 0,4 0 0,-1 1 0,-2 4 0,-1 2 0,6 5 0,0-2 0,0 2 0,5 1 0,1 3 0,2-1 0,4 0 0,1 0 0,2 0 0,0 1 0,2-6 0,3-2 0,5-1 0,4 3 0,1-5 0,0-1 0,0-3 0,1-1 0,-1-1 0,0-3 0,0-1 0,0-5 0,1 3 0,-1 0 0,0 1 0,0-6 0,0 2 0,-1-4 0,-4-1 0,-3 7 0,-7 2 0,0 12 0,0 2 0,0 7 0,0 0 0,0 1 0,0-1 0,0 2 0,0 1 0,0 3 0,0 1 0,0-4 0,0 2 0,0-1 0,0 3 0,-2-2 0,-1-1 0,-2-2 0,-2-2 0,4 0 0,-4 0 0,-2 0 0,4-6 0,-5-2 0,-2-1 0,-1-4 0,-2 3 0,-1-3 0,1-2 0,0-2 0,0-3 0,-2-3 0,-3-1 0,3-4 0,-4 3 0,4-4 0,2-1 0,2 0 0,1-1 0,3 1 0,3 0 0,1 0 0,5 0 0,6-1 0,3 1 0</inkml:trace>
  <inkml:trace contextRef="#ctx0" brushRef="#br0" timeOffset="1300">1004 515 12287,'0'-8'0,"0"-6"0,0 11 0,0-7 0,7 7 0,3-3 0,3 5 0,-2-1 0,-1-1 0,2-2 0,1 1 0,2 3 0,0 1 0,1 0 0,-1 0 0,0 0 0,0 0 0,-5-5 0,1-1 0,-6-4 0,3 4 0,-1-3 0,-2 4 0,-7-3 0,-3 1 0,2-3 0,-7 5 0,-2 1 0,-2 1 0,-1-1 0,0-1 0,0 0 0,-1 7 0,1 1 0,0 2 0,0 6 0,0-5 0,-1 3 0,1 3 0,2 1 0,1 4 0,3 2 0,3 1 0,-4 0 0,5-3 0,1 3 0,4 2 0,5 4 0,5-6 0,4-10 0,3-5 0,3-3 0,5-2 0,-1 0 0,1 0 0,1 0 0,-3 0 0,6 0 0,-4-2 0,4-3 0,2-3 0,-1-8 0</inkml:trace>
  <inkml:trace contextRef="#ctx0" brushRef="#br0" timeOffset="1766">1339 470 12287,'0'-15'0,"0"-1"0,0 6 0,0 0 0,0 5 0,1-3 0,4 1 0,-1 2 0,6 5 0,2 0 0,1 1 0,2 3 0,-1 3 0,-4 1 0,4-3 0,-6 5 0,0 2 0,4-3 0,-7 1 0,0 0 0,2-2 0,-5 6 0,3-4 0,-3 3 0,-2-2 0,-2-3 0,-3-1 0,2 3 0,-8-5 0,6 0 0,-5-5 0,0 0 0,2-7 0,3-3 0,3-3 0,4-3 0,3 1 0,-2 5 0,7 0 0,2-2 0,1 0 0,3 2 0,-1 3 0,0 1 0,5 4 0,1-3 0,-3 3 0,-1 2 0,-2 0 0,0 2 0,-1 3 0,-4 5 0,2 4 0,-5-1 0,-1-1 0,1-2 0,-2 0 0,-5 5 0,0 1 0,0-1 0,0 0 0,0 0 0,0 0 0</inkml:trace>
  <inkml:trace contextRef="#ctx0" brushRef="#br0" timeOffset="2034">1992 439 12287,'9'-15'0,"-2"0"0,-7 0 0,0 5 0,0-1 0,0 6 0,0-5 0,-2 2 0,-3-2 0,-5 5 0,-4 3 0,-1 2 0,0 2 0,0 3 0,-1 1 0,1 8 0,2-1 0,3 4 0,-4 2 0,4-4 0,-2 0 0,2 1 0,3 4 0,7 0 0,0-1 0,0-2 0,0-2 0,0 0 0,0 0 0,2-1 0,3-4 0,7-5 0,6-3 0,1-2 0,6 0 0,1 0 0,4 0 0</inkml:trace>
  <inkml:trace contextRef="#ctx0" brushRef="#br0" timeOffset="2633">2236 379 12287,'-7'-16'0,"5"1"0,-4 0 0,6 5 0,0 0 0,0 8 0,0 2 0,0 8 0,0 6 0,0 1 0,0 0 0,0 1 0,0-6 0,0 0 0,1 2 0,4 1 0,-1-3 0,6 0 0,2 2 0,-1-3 0,1-1 0,-2-1 0,2-4 0,3-1 0,4-2 0,1 0 0,-1 0 0,3-2 0,-2-3 0,0-3 0,2-1 0,-5-9 0,4 3 0,-5-4 0,0-3 0,-3 5 0,-1-3 0,-4 3 0,-1 2 0,0-4 0,-4 2 0,2 4 0,0 1 0,-10 10 0,-1 7 0,-1 7 0,0 3 0,0 7 0,2 4 0,-3 2 0,-1 3 0,1-1 0,5 2 0,-2 2 0,1 2 0,1 1 0,-1-4 0,-1 3 0,2-2 0,1 3 0,2-2 0,0 1 0,0 1 0,0-5 0,0 4 0,0-6 0,0-5 0,-1 4 0,-3-4 0,-3 1 0,-1-6 0,3 4 0,-5-12 0,0-1 0,1 3 0,-4-7 0,3-2 0,-4-4 0,-1-1 0,-5-1 0,-2-4 0,-2-5 0,-3-4 0,0-1 0,-2-2 0,0-3 0,-3-6 0,0-7 0,5-5 0,5 1 0,5 0 0,0-4 0,12 4 0,4 0 0,4 0 0,14 1 0,15 6 0,12 1 0,10 4 0,15-2 0,4 7 0,-2 1 0,-2 2 0,2 2 0,-5 0 0,-5 1 0,-9 4 0,-1-3 0,-12 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2:2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124 77 16383,'-34'0'0,"-6"0"0,30 0 0,-19 6 0,19-4 0,44 12 0,4-13 0,38 4 0,-15-3 0,-5-2 0,-4 0 0,9 0 0,-24 0 0,26 0 0,-17 0 0,-4 7 0,15-6 0,-15 6 0,14-7 0,-20 0 0,6 7 0,-18 1 0,13 8 0,2-1 0,13 0 0,2-7 0,7-2 0,-14-5 0,4-1 0,-19 0 0,5 0 0,0 0 0,2 0 0,14 0 0,7 0 0,3-5 0,3 0 0,-24 0 0,7 5 0,-24 0 0,6 0 0,-9 0 0,-7 0 0,7 0 0,2 0 0,6 7 0,0-6 0,8 6 0,-6-7 0,12 0 0,-12 0 0,5-7 0,0 6 0,-5-6 0,-1 0 0,-3 6 0,-11-6 0,12 7 0,-6 0 0,1 0 0,5 0 0,-12 0 0,11 0 0,-11 0 0,12 0 0,-12 0 0,5 0 0,-7 0 0,0 0 0,1 0 0,-1 0 0,0 0 0,0 0 0,0 0 0,1 0 0,-1 0 0,0 7 0,0-6 0,0 6 0,1-7 0,-1 7 0,0-6 0,7 6 0,8-7 0,9 0 0,14 0 0,1 0 0,7 0 0,-9 0 0,4 0 0,-24 0 0,24-7 0,-11 6 0,4-6 0,10 7 0,-13 0 0,-7 0 0,5 0 0,-4 0 0,11 0 0,-17 0 0,16-5 0,-9 0 0,0 0 0,9 5 0,-13-5 0,14 0 0,-19 0 0,19 5 0,-14 0 0,14 0 0,-16 0 0,11 0 0,-4 0 0,19 0 0,-14 0 0,9 0 0,-7 0 0,12 0 0,-17 0 0,20 0 0,-17 0 0,14 0 0,-14 0 0,4 0 0,-12 0 0,13 0 0,4 0 0,-5-2 0,4-3 0,-12 3 0,12-3 0,-7 3 0,7 2 0,1-5 0,5 0 0,-10 0 0,-1 5 0,-14 0 0,10 0 0,-16-2 0,16-3 0,-11 2 0,16-7 0,-11 7 0,11-3 0,0 0 0,9 1 0,8-5 0,3 4 0,-3-4 0,-3 5 0,3-5 0,-2 5 0,2 0 0,-3 5 0,-12 0 0,3 0 0,-9 0 0,9 0 0,6 0 0,9 0 0,-3 0 0,-2 0 0,1 0 0,-1 0 0,0 0 0,-5 0 0,1 0 0,2 0 0,2 0 0,-13 0 0,-3 0 0,-7 0 0,18 0 0,-9 0 0,4 0 0,-1 0 0,6 0 0,-5 0 0,0 0 0,-6 0 0,6 0 0,-3 0 0,7 0 0,-12-2 0,7-3 0,-12 4 0,7-5 0,-7 5 0,12 1 0,-12 0 0,12 0 0,-7-2 0,7-3 0,1 3 0,5-3 0,-5 4 0,0 1 0,-6 0 0,6 0 0,-5 1 0,4 4 0,6-3 0,5 3 0,7-3 0,-2-2 0,3 0 0,2 0 0,-7 0 0,-3 0 0,2 1 0,-2 5 0,6-5 0,-1 4 0,4 2 0,1-2 0,5 0 0,0-5 0,0 0 0,-5 0 0,0 0 0,0 0 0,0 0 0,0 0 0,-5 2 0,0 3 0,0-2 0,5 7 0,-7-6 0,-3 1 0,-2-2 0,2 2 0,-12-3 0,7 3 0,-15-2 0,15 3 0,-17-5 0,11 4 0,4 2 0,12-2 0,-3 5 0,-2-5 0,-2 0 0,2-5 0,-14 2 0,4 3 0,-9-3 0,9 3 0,-3-3 0,7-2 0,-11 0 0,12 0 0,-2 0 0,12 0 0,4 1 0,-4 4 0,-4-3 0,-1 3 0,-8-2 0,-3 3 0,-14-5 0,4 4 0,-19-3 0,35-2 0,-11 0 0,13 0 0,3 0 0,3 0 0,7 0 0,-2 0 0,-3 0 0,2 0 0,-7 0 0,-4 0 0,-1 0 0,-12 0 0,12 0 0,-15 0 0,14 0 0,-4 0 0,15 0 0,-5 0 0,5 0 0,-22 0 0,2 0 0,-24 0 0,28 0 0,-21 0 0,19 7 0,-8-6 0,-6 6 0,-8 0 0,-3-5 0,-4 4 0,20-12 0,5 2 0,17-6 0,-19 7 0,4-2 0,-7 3 0,16 2 0,-2 0 0,8 0 0,-4 5 0,-1 0 0,-10 0 0,0-5 0,-14 0 0,20 0 0,-3 0 0,9 0 0,-2 0 0,-16 0 0,-14 0 0,-16 0 0,-8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4:11.84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145 68 12287,'-16'0'0,"1"0"0,0 0 0,5 0 0,1-1 0,3-4 0,2 3 0,9-3 0,5 3 0,4 2 0,3 0 0,1 0 0,3 0 0,4 0 0,-3 0 0,0 0 0,0 0 0,-2 0 0,-5 0 0,1 0 0,-1 0 0,0 0 0,0 0 0,-6 0 0,-3-2 0,-7-1 0,-4-2 0,-4 0 0,-6 5 0,0 0 0,5 0 0,0 0 0,1 2 0,-1 3 0,5 5 0,-2-2 0,2 2 0,2 2 0,1 2 0,2 3 0,0 1 0,0 3 0,-2-1 0,-1-3 0,-2 1 0,1 3 0,3 4 0,1-3 0,-2 0 0,-3 0 0,3-2 0,-3-5 0,2 1 0,-2-1 0,1-2 0,-4-1 0,0-2 0,-1 2 0,4-5 0,-5-2 0,-2-3 0,-1-2 0,-3 0 0,1 0 0,0 0 0,0 0 0,-1 0 0,1 0 0,0 0 0,0 0 0,0 0 0,8 0 0,7 0 0,8 0 0,11 0 0,3 0 0,2 0 0,3 0 0,1 0 0,3 0 0,-3 0 0,-2 0 0,3 0 0,-4 0 0,4 0 0,1 0 0</inkml:trace>
  <inkml:trace contextRef="#ctx0" brushRef="#br0" timeOffset="683">509 144 12287,'-1'-15'0,"-3"0"0,-1 0 0,0 0 0,5-1 0,0 8 0,0 3 0,0 10 0,0 5 0,0 9 0,0 1 0,0-1 0,0-3 0,0 5 0,0 1 0,0 1 0,0 4 0,0-5 0,0 0 0,0-1 0,0-1 0,0 5 0,0-5 0,0-1 0,0-2 0,-1-2 0,-4 0 0,1-6 0,-6-4 0,7-7 0,-2-6 0,3-7 0,2-2 0,0-7 0,0-1 0,0-4 0,0-2 0,2 1 0,1 1 0,2 2 0,-2 2 0,4 6 0,0-1 0,0 3 0,-1 2 0,5 0 0,-6 0 0,6 6 0,-4 4 0,3 10 0,-3 5 0,0 4 0,-4 1 0,6 0 0,-1 0 0,1 1 0,-4 1 0,3 1 0,-1 2 0,3 1 0,-3-6 0,1 0 0,-3-1 0,5-4 0,-5-4 0,6-6 0,-3-6 0,4-4 0,-4-4 0,-1-1 0,3-5 0,-3-2 0,1 0 0,4 0 0,2-4 0,1 6 0,0 1 0,0 3 0,1-3 0,-1 2 0,0 4 0,0-1 0,0 6 0,1-2 0,-8 8 0,-3 2 0,-3 8 0,-2 6 0,0 1 0,0 0 0,0 2 0,0 3 0,0-1 0,0 5 0,0-1 0,0 1 0,0 0 0,0 3 0,0-2 0,0 2 0,0 0 0,0 0 0,0-3 0,0-2 0,7 5 0,1-4 0</inkml:trace>
  <inkml:trace contextRef="#ctx0" brushRef="#br0" timeOffset="902">1163 144 12287,'0'-15'0,"-6"7"0,4-6 0,-5 13 0,7-5 0,0 12 0,0 4 0,0 3 0,0 4 0,0 2 0,0 3 0,0 1 0,0 3 0,0 4 0,0 0 0,0 1 0,0-1 0,0 1 0,0-3 0,0-2 0,0 3 0,0-6 0,0 1 0,7-2 0,1-7 0</inkml:trace>
  <inkml:trace contextRef="#ctx0" brushRef="#br0" timeOffset="1184">1163 175 12287,'0'-22'0,"0"8"0,0-4 0,0-1 0,0 6 0,0 3 0,2-1 0,3 3 0,-2-4 0,8 7 0,0 2 0,3 1 0,6 2 0,2 0 0,0 0 0,0 0 0,3 0 0,-4 2 0,-3 3 0,-1 5 0,-2-2 0,-1 2 0,-4 2 0,-5 2 0,-3 3 0,-2 3 0,-2-3 0,-3 3 0,-5-3 0,-4-2 0,-1-5 0,0-1 0,0-1 0,0 1 0,-4-4 0,2 3 0,4-1 0,-1-4 0,1 4 0,-3-2 0,1 0 0,0-5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4:16.4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60 206 12287,'1'-8'0,"4"3"0,6 3 0,2 2 0,2 0 0,2 0 0,3 0 0,-3 0 0,5 2 0,-1 1 0,-1 2 0,0 2 0,-5-2 0,7 3 0,2 8 0</inkml:trace>
  <inkml:trace contextRef="#ctx0" brushRef="#br0" timeOffset="183">60 358 12287,'-16'0'0,"8"0"0,-5 0 0,2 0 0,5 0 0,1 0 0,11 0 0,8 0 0,4 0 0,9-5 0,-1 0 0,3 2 0,1 1 0,-1 2 0,-2 0 0,-4 0 0,-1 0 0,5-7 0,-3-1 0</inkml:trace>
  <inkml:trace contextRef="#ctx0" brushRef="#br0" timeOffset="700">531 130 12287,'0'-10'0,"0"0"0,0 5 0,2-4 0,3 3 0,-2 1 0,7 5 0,2-2 0,2-3 0,3 3 0,1-3 0,2 3 0,-1 2 0,-2 0 0,-2 0 0,0 0 0,1 0 0,-6 0 0,0 0 0,2 0 0,-6-6 0,-1 4 0,-8-1 0,-2 6 0,-5 0 0,5 7 0,0 2 0,-2 2 0,5 1 0,-4 2 0,0 2 0,1 1 0,0 5 0,5-3 0,0 0 0,0 0 0,0 3 0,0-3 0,0 2 0,0 3 0,0 0 0,0-2 0,0-4 0,0-4 0,-1 3 0,-3 0 0,-1-1 0,-7-4 0,2-5 0,-3 2 0,-2-7 0,-1-2 0,1-1 0,-5-2 0,0 0 0,1 0 0,2 0 0,2-5 0,0 0 0,-1 1 0,1 3 0,0 1 0,8 0 0,7 0 0,9 0 0,4 0 0,4 0 0,3 0 0,6 0 0,2 0 0,3 0 0,-1 0 0,1 0 0,-1 0 0</inkml:trace>
  <inkml:trace contextRef="#ctx0" brushRef="#br0" timeOffset="1132">881 434 12287,'0'-15'0,"0"0"0,0 0 0,0 0 0,0 4 0,1 3 0,5 1 0,2 2 0,7 5 0,0 0 0,1 0 0,-6 0 0,0 0 0,0 2 0,-2 3 0,4 3 0,-5 8 0,2-1 0,-1 5 0,2 0 0,-5-1 0,-3-2 0,-2-2 0,0 0 0,0 0 0,0 1 0,0-1 0,0 0 0,-7-7 0,-3-2 0,-4-5 0,-1-1 0,7-1 0,3-5 0,3-4 0,2-3 0,0-2 0,0-1 0,2 1 0,3 0 0,3 0 0,7-2 0,1-2 0,-1-1 0,5 1 0,0 8 0,-1 0 0,5 8 0,-7-5 0,3 4 0,-3-1 0,-2 0 0,0 12 0,-1 5 0,-3 5 0,0 3 0,-8 2 0,2-2 0,-3 5 0,5 4 0,1 2 0</inkml:trace>
  <inkml:trace contextRef="#ctx0" brushRef="#br0" timeOffset="1432">1504 115 12287,'-5'-15'0,"0"0"0,-7-1 0,11 1 0,-4 0 0,3 7 0,2 8 0,2 11 0,1 6 0,2 4 0,5 4 0,-3-1 0,0 3 0,-1 5 0,5 1 0,-6-2 0,0-1 0,1 1 0,-4 4 0,3 1 0,-3-3 0,-2 0 0,0-3 0,0 0 0,0-1 0,0-4 0,7 4 0,1-5 0</inkml:trace>
  <inkml:trace contextRef="#ctx0" brushRef="#br0" timeOffset="1649">1383 374 12287,'-22'-9'0,"5"1"0,-4 3 0,8 3 0,8-3 0,8 3 0,18 2 0,4 0 0,4 0 0,8-2 0,3-1 0,3-2 0,-3 2 0,11-6 0,-4 1 0</inkml:trace>
  <inkml:trace contextRef="#ctx0" brushRef="#br0" timeOffset="2066">1793 404 12287,'-15'0'0,"0"0"0,0 0 0,4 0 0,1 0 0,2 2 0,-2 3 0,10-4 0,10 4 0,3-3 0,3-2 0,4 0 0,2 0 0,0 0 0,0 0 0,-2 0 0,-5-2 0,0-1 0,1-2 0,-1-2 0,-2 2 0,-1-3 0,-2-1 0,-1 1 0,1 3 0,-5-5 0,2-4 0,-2-1 0,-2 0 0,-3 0 0,-3-1 0,-2 1 0,-7 5 0,2 2 0,-4 1 0,-1 3 0,0 3 0,0 1 0,-2 0 0,-4 0 0,5 1 0,-5 3 0,4 3 0,2 1 0,2 7 0,1 5 0,3 1 0,3 1 0,-5-4 0,6 6 0,2-2 0,1-4 0,2 4 0,0-1 0,2-3 0,3-1 0,9-2 0,8 1 0,1-3 0,4-3 0,0 2 0,0-7 0,-3-1 0,-2-3 0,3-1 0,-3-1 0,2-5 0,1-2 0,6-7 0</inkml:trace>
  <inkml:trace contextRef="#ctx0" brushRef="#br0" timeOffset="2631">2112 404 12287,'-8'-7'0,"1"4"0,7-7 0,0 6 0,0-1 0,0 10 0,0 5 0,0-1 0,0 1 0,0 2 0,0 1 0,2 3 0,1-1 0,2 0 0,0 0 0,-5 0 0,0 1 0,0-1 0,0 0 0,0-7 0,0-2 0,0-12 0,0-2 0,0-7 0,0-2 0,0-3 0,2 3 0,2-5 0,1 2 0,-2-1 0,-1 1 0,-1 3 0,4-3 0,-3 3 0,3-3 0,-3 3 0,-2 2 0,0-1 0,0 8 0,2 1 0,3 7 0,1 2 0,6 1 0,-2 2 0,2-1 0,2-3 0,1-1 0,0 0 0,0 0 0,2 5 0,2 0 0,1-1 0,0-2 0,-4-2 0,-1 0 0,5 0 0,0 0 0,1 0 0,-13 1 0,-3 4 0,-10 4 0,-5 6 0,-4 0 0,4 0 0,0 1 0,0-1 0,2 0 0,-4 0 0,7 0 0,1 1 0,3-1 0,1 0 0,0 0 0,0 0 0,1 1 0,4-3 0,5-1 0,4-2 0,1-7 0,2 3 0,2-5 0,1-1 0,7 0 0,-3 0 0</inkml:trace>
  <inkml:trace contextRef="#ctx0" brushRef="#br0" timeOffset="3065">2493 404 12287,'0'-15'0,"0"0"0,0 4 0,0 1 0,0 5 0,1-3 0,4 1 0,-1 2 0,6 5 0,2 0 0,1 0 0,1 2 0,-2 3 0,-2 5 0,0 2 0,3-1 0,-1 0 0,-2 0 0,-5 6 0,4 0 0,-2-3 0,-4-1 0,-1 1 0,-1 1 0,4 0 0,-3 0 0,3 1 0,-5-3 0,-5-3 0,2-3 0,-7-7 0,6-2 0,-1-3 0,3-5 0,2-3 0,0-3 0,2-1 0,3-3 0,2 3 0,5-3 0,-2 3 0,2 2 0,1 0 0,3 0 0,0 1 0,5 4 0,-4-2 0,5 7 0,-2 2 0,0 1 0,0 4 0,-4 3 0,-1 5 0,0 3 0,-5 8 0,-1 1 0,-3 1 0,-2 4 0,-3 0 0,-1 0 0,-1-3 0,-4-2 0,3 5 0,-5-3 0</inkml:trace>
  <inkml:trace contextRef="#ctx0" brushRef="#br0" timeOffset="3500">3086 450 12287,'-16'0'0,"8"-7"0,0 5 0,2-3 0,5 3 0,1 2 0,10 0 0,3 0 0,8 0 0,-1 0 0,-1 0 0,-3 0 0,0 0 0,-1 0 0,0 0 0,0 0 0,1 0 0,-1 0 0,0 0 0,0 0 0,-5-5 0,0-1 0,2-3 0,-3 1 0,-1-4 0,-1 2 0,-4-2 0,-1-2 0,-4 1 0,-3 3 0,2-2 0,-7 5 0,-2 0 0,-2 1 0,-1 1 0,0 5 0,0 0 0,-6 1 0,1 3 0,2 1 0,1 8 0,3 1 0,2 4 0,2 1 0,7 3 0,-2-2 0,3 0 0,2 2 0,0-5 0,0 3 0,3-3 0,8-1 0,-1-3 0,12-1 0,-2-4 0,0-1 0,6-2 0,-4-5 0,0 0 0,-1 0 0,7 0 0,-3-1 0,4-5 0,-6-9 0,-1-8 0</inkml:trace>
  <inkml:trace contextRef="#ctx0" brushRef="#br0" timeOffset="3767">3648 115 12287,'0'-22'0,"0"5"0,0-3 0,0 3 0,0 2 0,0 0 0,0 6 0,-5 9 0,0 10 0,2 4 0,1 1 0,2 7 0,0 3 0,0 4 0,0 1 0,0 8 0,0 2 0,0 2 0,0-1 0,0 1 0,0-5 0,0 1 0,0-1 0,0 3 0,0-4 0,0-4 0,0-5 0,0 0 0,0-7 0,0-1 0,0-2 0,0-9 0,0-3 0,0-10 0,7-10 0,1-9 0</inkml:trace>
  <inkml:trace contextRef="#ctx0" brushRef="#br0" timeOffset="3934">3511 328 12287,'-15'-5'0,"0"0"0,2-2 0,2 2 0,6 3 0,12-3 0,8 4 0,9 1 0,5 0 0,1 0 0,2 0 0,4 0 0,-4 0 0,3 0 0,-3 0 0,-1 0 0,-1 0 0,-1 0 0,-4 0 0,4 0 0,-5 0 0</inkml:trace>
  <inkml:trace contextRef="#ctx0" brushRef="#br0" timeOffset="4948">4424 191 12287,'-7'-15'0,"4"0"0,-7-1 0,6 8 0,-3 3 0,7 10 0,0 5 0,0 5 0,0 4 0,0 3 0,0 2 0,0 1 0,0 5 0,0 1 0,0-1 0,0 1 0,0 1 0,0 0 0,0-2 0,0 2 0,0-10 0,0 0 0,0 0 0,0-2 0,0-4 0,0-5 0,0-5 0,0-3 0,0-15 0,0-3 0,0-4 0,0-3 0,0 2 0,0-5 0,0-4 0,0-1 0,2-3 0,1 1 0,3 2 0,-1-7 0,-5 8 0,0 0 0,0 1 0,5-3 0,0 9 0,-2-1 0,4 4 0,0 0 0,1 8 0,-3 4 0,5 9 0,2 3 0,-3 3 0,1 9 0,2 2 0,1 1 0,2 7 0,0-4 0,-1 3 0,-4-1 0,4-5 0,-4 4 0,3-2 0,2-3 0,1 3 0,-3-2 0,-3-2 0,4-2 0,-4-6 0,3-5 0,3-5 0,-1-5 0,-2-4 0,-1-8 0,-3-1 0,-3-2 0,5-6 0,-6 4 0,0 0 0,1 0 0,-4 2 0,5 3 0,-2-1 0,0-3 0,7 1 0,-4 5 0,2 1 0,1 4 0,-3-3 0,4 4 0,-2 1 0,-5 1 0,4 9 0,-3 3 0,-1 5 0,-5 9 0,0 2 0,0 3 0,0 1 0,0 6 0,0-1 0,0 1 0,0 3 0,0-1 0,0-1 0,0 2 0,0-2 0,0-5 0,0-3 0,0-2 0,5-2 0,1-5 0,5 1 0,-2-1 0</inkml:trace>
  <inkml:trace contextRef="#ctx0" brushRef="#br0" timeOffset="5630">5169 450 12287,'-15'-7'0,"-1"5"0,1-11 0,5 11 0,0-3 0,8 3 0,2 2 0,9 0 0,4 0 0,2 0 0,1 0 0,-1 0 0,5 0 0,0 0 0,-1-2 0,-2-3 0,5 4 0,0-6 0,-4 0 0,3 6 0,-13-6 0,1 0 0,2-1 0,-6-8 0,-1 1 0,-2 0 0,-2 0 0,0 0 0,-7 4 0,-3 3 0,-4 1 0,-1-3 0,0 5 0,0 2 0,-1 1 0,1 2 0,0 0 0,1 2 0,3 3 0,0 5 0,0 3 0,4 4 0,0 2 0,2 1 0,0-1 0,0 3 0,5 0 0,0 0 0,0 0 0,2-2 0,1-5 0,4 0 0,1 0 0,2-1 0,5-2 0,1-4 0,-1-1 0,5-2 0,2-5 0,0 0 0,0 0 0,3-2 0,-3-3 0,2-5 0,3-3 0,-3-3 0,-1 1 0,-1 0 0,-3 0 0,-2-5 0,-2-1 0,-1 3 0,-4 1 0,-2 3 0,-4 2 0,1 2 0,-2-2 0,-3-1 0,-5-2 0,2 6 0,-8 4 0,6 4 0,-5 1 0,7 1 0,-2 4 0,3-1 0,4 6 0,3 0 0,5-2 0,5 6 0,4-4 0,3 4 0,1 1 0,1 0 0,3 0 0,-3 0 0,-2 1 0,-2-1 0,-5 0 0,-1 0 0,-4 0 0,2 1 0,-7-1 0,-2 0 0,-1 0 0,-9-1 0,-3-2 0,-4-4 0,-1-1 0,0 3 0,0-5 0,-1-2 0,1-1 0,0-2 0,0 7 0,0 1 0</inkml:trace>
  <inkml:trace contextRef="#ctx0" brushRef="#br0" timeOffset="6113">5990 556 12287,'-15'-7'0,"6"6"0,1-6 0,3 7 0,3-7 0,-5 5 0,9-4 0,3 6 0,4 0 0,6-2 0,0-3 0,0 1 0,0-4 0,-1 0 0,-4-1 0,4-1 0,-6-5 0,0 0 0,4-1 0,-7 1 0,0 0 0,2 0 0,-5 0 0,3-1 0,-3 1 0,-4 2 0,-1 1 0,-4 3 0,-2 3 0,-1-1 0,-5 2 0,0 3 0,6-3 0,4 10 0,4 4 0,2 4 0,4-3 0,4 4 0,6-6 0,0 2 0,0 0 0,7 1 0,2 2 0,1-1 0,1-2 0,-3 0 0,4 5 0,-3-1 0,-2-4 0,-2 4 0,-4-4 0,-3 3 0,-3 2 0,-3 1 0,-7-1 0,0 0 0,0 0 0,-2-1 0,-3-2 0,-5-2 0,-3 2 0,-3 1 0,1 2 0,0 0 0</inkml:trace>
  <inkml:trace contextRef="#ctx0" brushRef="#br0" timeOffset="7263">6583 556 12287,'-8'-8'0,"-1"-1"0,4 4 0,2 3 0,-7-3 0,6 4 0,-1 1 0,10 0 0,5 0 0,4 0 0,1 0 0,0 0 0,0 0 0,1-2 0,-1-1 0,0-3 0,-1 0 0,-3 2 0,0-2 0,0-3 0,-2-1 0,-1-5 0,-1 0 0,-2-1 0,-5 1 0,0 0 0,0 0 0,-2 0 0,-3 1 0,-3 2 0,-1 2 0,-4 5 0,3-3 0,-4 1 0,-1 3 0,0 3 0,0 1 0,-1 0 0,1 1 0,0 4 0,0 4 0,0-1 0,4 6 0,1-4 0,0 4 0,2 1 0,1 0 0,7 0 0,0 0 0,0 1 0,0-1 0,0 0 0,0 0 0,0 0 0,7 1 0,3-3 0,3-3 0,3-3 0,-1-7 0,0 0 0,0 0 0,2 0 0,2 0 0,1-2 0,-1-3 0,-3 2 0,0-7 0,-1-2 0,0-2 0,-1-1 0,-3 0 0,0 1 0,0 4 0,-2-3 0,-1 3 0,-1-4 0,5 6 0,-12 1 0,2 9 0,-6 3 0,-8-2 0,4 7 0,-2 0 0,0-1 0,1 4 0,-3-3 0,4 4 0,1 1 0,2-5 0,5 0 0,0 2 0,0 2 0,0 1 0,2-1 0,3-4 0,3 1 0,9-5 0,2-3 0,1-1 0,5 3 0,-3 0 0,2-2 0,3-1 0,-3-2 0,-1-2 0,1-1 0,0-2 0,-4-7 0,4 2 0,-2-4 0,-4-1 0,-1 1 0,-3 1 0,-3-1 0,0-2 0,-3-3 0,2 4 0,-5 0 0,-3-6 0,-4 1 0,-3 1 0,2 9 0,-7 4 0,-2 0 0,-2 1 0,-1 0 0,0 5 0,0 0 0,-1 2 0,0 1 0,-1 4 0,1 2 0,-2-4 0,8 5 0,-4 0 0,-1-2 0,5 6 0,1-4 0,1 2 0,-1-2 0,6 4 0,-2-4 0,3 3 0,2 2 0,2-1 0,3-4 0,5-5 0,4 2 0,1-2 0,2-2 0,3-1 0,-3-2 0,5 0 0,-2-2 0,1-3 0,-3 2 0,-6-6 0,-2 1 0,2 0 0,-5 2 0,-1-2 0,0 0 0,-1-1 0,0 6 0,-5-2 0,0 10 0,0 3 0,0 7 0,0 1 0,0-1 0,-5 7 0,0 3 0,1 2 0,2-2 0,-3 8 0,0-5 0,0 1 0,-2 0 0,4 3 0,-5-7 0,-1 2 0,1-1 0,3-4 0,-4-7 0,1 0 0,-1 0 0,4-1 0,-5-4 0,-2-5 0,-1-3 0,-2-2 0,-1 0 0,1-2 0,0-3 0,0-5 0,0-4 0,-1-1 0,1 0 0,0-2 0,0-3 0,1 1 0,4-6 0,5-1 0,3 3 0,2-4 0,0 6 0,7-6 0,2 4 0</inkml:trace>
  <inkml:trace contextRef="#ctx0" brushRef="#br0" timeOffset="7696">7191 602 12287,'0'-9'0,"0"2"0,7 7 0,3 0 0,4 0 0,1 0 0,5 0 0,2 0 0,0 0 0,0 0 0,0 0 0,-3 0 0,1 0 0,-2 0 0,4-1 0,-1-3 0,-3-1 0,-1 2 0,-3-6 0,-2 1 0,-4-2 0,-1 0 0,-2 0 0,-5-6 0,0 1 0,-7 5 0,-3 0 0,-4 0 0,-1 1 0,0-2 0,0 5 0,0 3 0,-1 1 0,6 2 0,0 0 0,-2 0 0,-1 0 0,-2 0 0,-1 0 0,1 2 0,0 3 0,0 5 0,0 4 0,-1 3 0,1 3 0,2-1 0,1 4 0,3-1 0,3-3 0,0 4 0,6 1 0,2 0 0,3-4 0,4 2 0,8-2 0,1-3 0,2-5 0,7 1 0,0-4 0,4-1 0,-1-3 0,4-3 0,-9-2 0,4 0 0,2 0 0,-8-2 0,-2-1 0,-5-4 0,0-1 0,-3 3 0,-3-5 0,4 6 0,-6-3 0</inkml:trace>
  <inkml:trace contextRef="#ctx0" brushRef="#br0" timeOffset="8280">2873 936 12287,'0'-15'0,"0"3"0,-2 0 0,-3 0 0,3-4 0,-3 5 0,4 5 0,1 6 0,0 10 0,0 3 0,0 3 0,5 6 0,0 3 0,0 4 0,2 1 0,-6 0 0,4 1 0,-3 1 0,-2 3 0,5-3 0,0 4 0,-1-6 0,-3-4 0,-1 2 0,0-4 0,0 0 0,0-4 0,0-3 0,-1-4 0,-3-1 0,-1-2 0,-2-6 0,2 1 0,4-10 0,-6-4 0</inkml:trace>
  <inkml:trace contextRef="#ctx0" brushRef="#br0" timeOffset="8562">2903 906 12287,'0'-9'0,"2"-4"0,1 3 0,2-4 0,7-1 0,-2 1 0,4 4 0,1-2 0,2 7 0,3 2 0,6 1 0,2 2 0,3 0 0,-1 0 0,0 0 0,1 2 0,-2 1 0,-4 4 0,-5 2 0,-3 1 0,-2 5 0,-1 0 0,-4 0 0,-3 1 0,-9-1 0,-3 0 0,-3 0 0,-9-1 0,-2-2 0,-1-2 0,-7-5 0,1 3 0,-1-1 0,2-4 0,-4 4 0,4-2 0,-2-1 0,2-3 0,-2-1 0,6 0 0,3 0 0,1 0 0,2 0 0,-1 0 0</inkml:trace>
  <inkml:trace contextRef="#ctx0" brushRef="#br0" timeOffset="9163">3283 1210 12287,'-10'5'0,"0"0"0,7 7 0,-2-2 0,3 3 0,2 3 0,0-1 0,0-5 0,0 0 0,0 2 0,0 2 0,0 1 0,0-5 0,0 0 0,0-7 0,0-3 0,0-10 0,0-3 0,0-8 0,0 1 0,0 2 0,0 1 0,0 1 0,0 1 0,0 0 0,0 0 0,0-5 0,0-1 0,0 3 0,0 1 0,0 2 0,0-1 0,0 6 0,0 0 0,0 7 0,2-4 0,3 7 0,5 0 0,-2 0 0,2 2 0,2 1 0,2 2 0,1 5 0,0-5 0,0-1 0,1-3 0,0 4 0,3 1 0,1-3 0,-1-1 0,3-2 0,0 0 0,0 0 0,0 0 0,3 0 0,-5-2 0,-1-3 0,-2 3 0,-2-5 0,-5 7 0,0 0 0,-6 0 0,1 0 0,-10 0 0,-5 0 0,-2 2 0,0 1 0,2 4 0,-2 2 0,-2 1 0,-1 5 0,0 0 0,0 0 0,5 4 0,1 0 0,2-2 0,4 1 0,-4 1 0,2-4 0,2 0 0,1 0 0,4 1 0,1-1 0,4-2 0,1-3 0,4 2 0,7-7 0,1-1 0,7 4 0,-3 1 0</inkml:trace>
  <inkml:trace contextRef="#ctx0" brushRef="#br0" timeOffset="9614">3800 1210 12287,'0'-15'0,"-6"6"0,4-4 0,-3 3 0,3 1 0,2-1 0,7 2 0,3-3 0,4 0 0,1 5 0,0 3 0,0 1 0,0 2 0,1 0 0,-8 0 0,-1 2 0,-7 3 0,-2-3 0,-1 5 0,-4-2 0,-1 0 0,-3 7 0,-4-2 0,0 3 0,0 2 0,0 1 0,-1-1 0,6-5 0,2 0 0,1 2 0,4 1 0,1 3 0,2-1 0,0 0 0,0 0 0,2-1 0,3-2 0,5-4 0,3-1 0,4 0 0,4-4 0,2 2 0,1-2 0,5-1 0,-7-2 0,5-2 0,-2-3 0,-7-3 0,3-7 0,-6 0 0,-5-1 0,2 1 0,-7-2 0,-2-3 0,-1 3 0,-2-5 0,0 5 0,-2-1 0,-3-3 0,-1 1 0,-6 7 0,2 1 0,-2 2 0,-2 6 0,-3-1 0,-3 3 0,3 9 0,-5 2 0</inkml:trace>
  <inkml:trace contextRef="#ctx0" brushRef="#br0" timeOffset="10046">4530 1210 12287,'-5'-10'0,"0"0"0,-7 6 0,4-8 0,-7 7 0,-1 2 0,-4-4 0,0 2 0,0 2 0,-2 1 0,3 7 0,-5 2 0,2 1 0,4 4 0,-4 3 0,2 4 0,1 1 0,2-1 0,4-2 0,2 0 0,6 1 0,4 2 0,1 1 0,1-4 0,4 0 0,6-2 0,4 3 0,5-8 0,5 2 0,4-2 0,2 2 0,-1-7 0,0-1 0,1-3 0,3-1 0,-4 0 0,11 0 0,-9 0 0</inkml:trace>
  <inkml:trace contextRef="#ctx0" brushRef="#br0" timeOffset="10746">4697 1347 12287,'-15'-9'0,"0"4"0,5-2 0,0 2 0,6 0 0,-1 5 0,10 0 0,6 0 0,4 0 0,3 0 0,3 0 0,-3 0 0,-1 0 0,-2 0 0,1 0 0,-1 0 0,0 0 0,0 0 0,0 0 0,1 0 0,-1-6 0,0-5 0,-2 3 0,-2-2 0,-6-2 0,-4-2 0,-2-1 0,-4 0 0,-2 5 0,-5 1 0,2 1 0,-2 0 0,-1 4 0,-3-3 0,1 2 0,0 0 0,0 0 0,0 5 0,-1 0 0,1 0 0,0 0 0,0 2 0,-1 3 0,1 5 0,2 4 0,1 1 0,3 0 0,3 0 0,-4 0 0,5 2 0,1 2 0,2 1 0,2 1 0,0-6 0,0 0 0,0 0 0,7 0 0,3 1 0,6-3 0,4-3 0,-2 2 0,8-7 0,-1-2 0,-1-1 0,4-2 0,-4 0 0,1 0 0,1 0 0,-3-2 0,5-3 0,-3-5 0,2-3 0,-5-2 0,-2-1 0,-3 1 0,-2 0 0,-1 0 0,-4 0 0,-5-1 0,-3 1 0,-2 0 0,0 0 0,0-1 0,-2 3 0,-3 3 0,-4 3 0,1 0 0,-6 6 0,4-4 0,2 5 0,-2 5 0,6-2 0,-1 7 0,4 2 0,1-4 0,1 3 0,4 0 0,6 3 0,7-1 0,4-1 0,2-2 0,-1 1 0,6 4 0,-2-2 0,0-3 0,9 4 0,-9-4 0,-2 2 0,-1-2 0,-4 4 0,-7-4 0,-2 3 0,-6 2 0,-4 1 0,-2-1 0,-4 0 0,-4 0 0,-6-1 0,0-2 0,0-2 0,-1-5 0,1 3 0,0-1 0,1 0 0,4-2 0,-3-4 0,4 6 0</inkml:trace>
  <inkml:trace contextRef="#ctx0" brushRef="#br0" timeOffset="11344">5488 1529 12287,'-15'-1'0,"0"-5"0,5 5 0,0-4 0,6 3 0,-1 2 0,10 0 0,4 0 0,6 0 0,0 0 0,-1-2 0,-3-1 0,-1-4 0,2-1 0,-3 3 0,1-5 0,2-2 0,-4-2 0,1-1 0,-3 0 0,-1 0 0,-5-1 0,0 1 0,0 0 0,-1 1 0,-4 4 0,1-2 0,-4 6 0,-1-1 0,1 0 0,-2 2 0,-5 5 0,-1 0 0,6 0 0,0 0 0,7 2 0,-2 3 0,5 2 0,5 4 0,5-2 0,3-2 0,8 3 0,1-3 0,0 1 0,0 4 0,3-4 0,-3 2 0,0 1 0,0-3 0,3 6 0,-5-4 0,-1 1 0,-2 0 0,-2 2 0,-1-3 0,-4 4 0,-5 1 0,2 0 0,-2 0 0,-2 1 0,-8-3 0,-3-1 0,-3-4 0,1-1 0,0 3 0,-5-5 0,0-1 0,-1 2 0,1 0 0,7-1 0,1-5 0,9 0 0,1-2 0,2-3 0,7 3 0,-4-5 0,1 1 0,4 4 0,-4-5 0,-1 0 0,6 6 0,-6-6 0</inkml:trace>
  <inkml:trace contextRef="#ctx0" brushRef="#br0" timeOffset="11914">6020 1408 12287,'7'-14'0,"3"4"0,4-2 0,1 7 0,0 2 0,-5-1 0,1 1 0,0-2 0,3 0 0,1 5 0,0 0 0,0 0 0,-6 0 0,-9 1 0,-10 4 0,-4 6 0,-1-3 0,0 1 0,0-1 0,-1 0 0,6 3 0,0 4 0,-2-2 0,-1-3 0,3 4 0,1-4 0,2 4 0,4 1 0,-4 0 0,2 0 0,2 0 0,8 1 0,5-3 0,4-3 0,1-5 0,5 2 0,2-2 0,2-1 0,3-3 0,0-1 0,0 0 0,-4-1 0,-1-5 0,4 3 0,-6-7 0,-3-2 0,-5-1 0,-4-3 0,-4 0 0,1-3 0,-2-1 0,-3-1 0,-5 4 0,-5-1 0,-4-2 0,-3-1 0,-1 8 0,-2 1 0,1 2 0,-3 6 0,2-1 0,1 4 0,2 1 0,4 1 0,3 4 0,-4 4 0,6 6 0</inkml:trace>
  <inkml:trace contextRef="#ctx0" brushRef="#br0" timeOffset="12713">6568 1499 12287,'-7'-15'0,"5"6"0,-4 1 0,6 3 0,0 5 0,0 0 0,0 8 0,0 1 0,0 1 0,0 1 0,0 3 0,0 1 0,0 0 0,0 1 0,0-1 0,0 0 0,0 0 0,0-6 0,0 4 0,0-13 0,0 0 0,0-7 0,0-8 0,0 0 0,0 0 0,0 0 0,0-1 0,0 1 0,0 0 0,0-5 0,0-1 0,0 1 0,0-2 0,0 5 0,0-5 0,0 0 0,1 0 0,3-3 0,1 5 0,0 8 0,-5 2 0,0 6 0,0-1 0,0 10 0,0 4 0,0 6 0,2 0 0,3 1 0,1-6 0,6-2 0,-2-1 0,2-4 0,2-1 0,1 0 0,0 3 0,5-4 0,1 4 0,-3-3 0,-1-2 0,0 0 0,2 0 0,1 0 0,-2 0 0,4 0 0,-1-2 0,-3-1 0,-1-2 0,3 0 0,1 5 0,-3 0 0,-6 0 0,-3-2 0,-3-3 0,-1 3 0,-11-4 0,-5 7 0,-2 4 0,-7 4 0,-1 4 0,3-1 0,1-2 0,2 1 0,0 4 0,-1 0 0,1 0 0,0 0 0,0 1 0,-1-3 0,1-3 0,2 9 0,3-4 0,5 2 0,3 0 0,4-2 0,3 0 0,8-5 0,9-1 0,2-1 0,3 1 0,0-6 0,0 2 0,-2-3 0,2-2 0,0 0 0,-1 0 0,-6 0 0,-3 0 0,-2 0 0,0 0 0,-6 0 0,-4 0 0,-10 0 0,-4-7 0,-6-1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5:08.3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472 396 12287,'-7'-15'0,"5"0"0,-11-1 0,4 1 0</inkml:trace>
  <inkml:trace contextRef="#ctx0" brushRef="#br0" timeOffset="782">122 153 12287,'0'-16'0,"0"1"0,2 0 0,1 0 0,2 0 0,5 4 0,-3 1 0,2 0 0,2 2 0,3-6 0,1 6 0,0-1 0,1 3 0,-1 6 0,0 0 0,-5 0 0,0 0 0,-6 1 0,1 4 0,-5-1 0,-4 6 0,-2 2 0,-3 1 0,-1 2 0,-7 1 0,-2-1 0,-1 0 0,0 7 0,5 2 0,-2 1 0,-3 0 0,3-1 0,-4 3 0,4-2 0,2 2 0,0 2 0,0 2 0,1-3 0,4-2 0,3 2 0,7-4 0,0 1 0,0 1 0,9-8 0,6 3 0,9-5 0,4 0 0,3-3 0,1-1 0,2-4 0,1-1 0,2-2 0,-4-5 0,-3 0 0,10 0 0,-7 0 0</inkml:trace>
  <inkml:trace contextRef="#ctx0" brushRef="#br0" timeOffset="1582">441 396 12287,'0'-15'0,"0"6"0,0-4 0,0 4 0,0 1 0,0 3 0,0 10 0,0 5 0,0 4 0,0 1 0,0 0 0,0 0 0,0 0 0,0 1 0,0-1 0,0 0 0,0 0 0,0 0 0,0 1 0,0-1 0,0-5 0,-1-2 0,-4-1 0,3-3 0,-3-10 0,3 3 0,2-7 0,0-2 0,0-1 0,0-3 0,0 1 0,0 0 0,0 0 0,0 0 0,0-1 0,0 1 0,0 0 0,0 0 0,7 0 0,-5-1 0,6 8 0,-3 3 0,-1 3 0,6 2 0,0 0 0,5 0 0,0 0 0,0 0 0,1 0 0,-1 0 0,0 0 0,0 0 0,0 0 0,2 0 0,2 0 0,1 0 0,0 0 0,-4 0 0,-1 0 0,0 0 0,0 0 0,1 0 0,-10 2 0,-6 3 0,-6-2 0,-10 7 0,1 1 0,0-3 0,0 6 0,-1-4 0,3 3 0,3 2 0,-2 1 0,5-1 0,1 0 0,-1 0 0,2 0 0,5 1 0,0-1 0,0 0 0,6-5 0,5-1 0,2-1 0,2 0 0,2-4 0,2 3 0,3-2 0,1 0 0,3 0 0,4-5 0</inkml:trace>
  <inkml:trace contextRef="#ctx0" brushRef="#br0" timeOffset="2049">928 457 12287,'-8'-7'0,"-6"5"0,6-11 0,-1 11 0,2-5 0,14 7 0,3 0 0,4 0 0,1 0 0,0 0 0,0 0 0,1 0 0,-6 0 0,0 0 0,2 0 0,-4 0 0,2 0 0,-6 0 0,1 0 0,-10 0 0,-4 0 0,-6 0 0,0 0 0,0 5 0,1 2 0,2 2 0,2 2 0,2-2 0,-4 1 0,3 2 0,3 1 0,1 3 0,5-1 0,0 0 0,0 0 0,1-1 0,4-4 0,4 2 0,8-7 0,1-2 0,3-1 0,4-2 0,-3 0 0,0-2 0,0-3 0,3-2 0,-5-5 0,-1 2 0,-2-1 0,-7-3 0,-2-1 0,-1 0 0,-3-1 0,-3 1 0,-2 0 0,-4 1 0,-6 4 0,-4-1 0,-3 5 0,-4 1 0,-2-1 0,5 4 0,-1-3 0,3 3 0,2 2 0,0 7 0,0 3 0,6 4 0,2 1 0</inkml:trace>
  <inkml:trace contextRef="#ctx0" brushRef="#br0" timeOffset="2465">1278 472 12287,'0'-15'0,"0"0"0,0-1 0,0 8 0,0 1 0,5 14 0,0 3 0,-2 4 0,-1 1 0,-2 0 0,0 0 0,0 0 0,0 1 0,2-1 0,3 0 0,-4-5 0,6-1 0,0-3 0,1 4 0,8-4 0,-1-3 0,5-1 0,0-2 0,1-2 0,1-3 0,-4-4 0,6-6 0,-2 0 0,-4 0 0,3 0 0,-3-1 0,-3 1 0,-1 0 0,1 0 0,-10 0 0,0-1 0,-11 10 0,-3 6 0,1 8 0,-4 6 0,7 1 0,0 0 0,-2 0 0,5 0 0,-5 2 0,1 4 0,4 1 0,-1 3 0,6-5 0,5-3 0,8-2 0</inkml:trace>
  <inkml:trace contextRef="#ctx0" brushRef="#br0" timeOffset="2732">1901 335 12287,'0'-29'0,"0"4"0,0-4 0,5 12 0,0-3 0,0 7 0,-5 8 0,0 6 0,0 14 0,0 2 0,0 4 0,0 1 0,0 5 0,0-2 0,0 2 0,-5 2 0,0 1 0,2 1 0,1-1 0,-3 0 0,0 1 0,0-2 0,-2-4 0,6 2 0,-5-5 0,3-2 0,-2-3 0,3 7 0,-3-9 0,4 2 0,1-7 0,0-3 0,0-7 0</inkml:trace>
  <inkml:trace contextRef="#ctx0" brushRef="#br0" timeOffset="2932">1749 487 12287,'-15'-5'0,"0"0"0,6 0 0,-3 3 0,7-3 0,2 4 0,10-5 0,8 5 0,2 1 0,10 0 0,3 0 0,4 0 0,8 0 0,-1 0 0,3 0 0,-5 0 0,-2 0 0</inkml:trace>
  <inkml:trace contextRef="#ctx0" brushRef="#br0" timeOffset="3914">2175 502 12287,'-15'0'0,"6"0"0,-4 0 0,3 0 0,1 0 0,-1 0 0,7 0 0,3 5 0,10 1 0,3-3 0,2-1 0,2-2 0,2 0 0,1 0 0,-1 0 0,3 0 0,-2 0 0,-1 0 0,-2 0 0,-2 0 0,0 0 0,-2-2 0,-2-3 0,2 1 0,-3-6 0,-3 0 0,-2-5 0,-8 5 0,-4 1 0,-2 3 0,-2 2 0,-3-2 0,-1 0 0,0 3 0,0 1 0,-1 2 0,1 0 0,0 0 0,0 0 0,1 2 0,1 3 0,-3 5 0,5 4 0,-10 1 0,6 0 0,5 0 0,-2 1 0,5-1 0,1 0 0,-1 0 0,2 0 0,5 1 0,2-3 0,3-3 0,3 2 0,9-5 0,3 0 0,6-1 0,2-1 0,3-5 0,-3 0 0,-2 0 0,6-1 0,-5-4 0,0-4 0,2 1 0,-2-6 0,0 4 0,-5-3 0,-5-3 0,1 3 0,-8 1 0,4 2 0,-6 0 0,-3-5 0,-3 6 0,-2 4 0,0 10 0,0 5 0,0-1 0,0 1 0,0 2 0,0 1 0,-2 2 0,-3 1 0,4-1 0,-4 0 0,1-5 0,-1 0 0,3-6 0,-6 2 0,3-6 0,3-6 0,-3-4 0,3-4 0,2-8 0,0-3 0,0-2 0,0 1 0,0 6 0,0 3 0,0 2 0,2 1 0,1 3 0,3 1 0,0 6 0,-1-1 0,-1 3 0,6 2 0,2 0 0,1 0 0,2 0 0,1 0 0,-1 0 0,2 0 0,1 0 0,3 0 0,-1 5 0,-3 1 0,1-3 0,3-1 0,4-2 0,-5 0 0,-1 0 0,-2 0 0,-2 0 0,0 0 0,0 0 0,-8 1 0,-7 3 0,-8 1 0,-6 5 0,-3-3 0,-1 1 0,-3 4 0,1 0 0,5 0 0,0-2 0,0 1 0,1 3 0,2 1 0,2 0 0,7 1 0,-2-1 0,3 0 0,2 0 0,2-5 0,3-1 0,6-1 0,8 1 0,-2-6 0,5 2 0,-2-3 0,0-2 0,6 0 0,-4 0 0,0 0 0,0 0 0,-2 0 0,-5 0 0,-6-7 0,-3-1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5:13.5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472 120 12287,'1'-10'0,"4"0"0,-1 1 0,6-1 0,-7 3 0,4 9 0,-7 3 0,-5-1 0,-2 6 0,-1 2 0,-2 1 0,-5 2 0,1 0 0,2-1 0,2-4 0,0 2 0,-5-7 0,5 5 0,-1-5 0,3-1 0,-2-9 0,3-4 0,7-6 0,0 0 0,0-1 0,2 1 0,3 0 0,5 0 0,3 1 0,1 2 0,-2 4 0,-2 1 0,0-3 0,5 5 0,1 2 0,-1 1 0,-2 4 0,-1 3 0,-3 5 0,-3 3 0,4 9 0,-5 2 0,-1 1 0,-2 1 0,-2-3 0,0 4 0,0-1 0,0 1 0,0-4 0,0 1 0,0-2 0,0-3 0,-2-2 0,-3-2 0,-4 0 0,-6-7 0,0-3 0,0-8 0,1-4 0,4-1 0,-3 5 0,4-4 0,-1 2 0,0 0 0,0 0 0,-6 3 0,1-3 0,0 3 0,0-3 0,0 3 0,-1 2 0,-5 0 0,-3 0 0,0 0 0,1 0 0,2 0 0,-1 0 0,-3 0 0,5 0 0,3-1 0,2-3 0,-1-2 0,1-3 0,5 4 0,0-5 0,-2-2 0,0-1 0,2-3 0,5 1 0,3 0 0,2 0 0,0-1 0,0 1 0,2 2 0,3 1 0,5 2 0,4 6 0,8-9 0,1 4 0</inkml:trace>
  <inkml:trace contextRef="#ctx0" brushRef="#br0" timeOffset="583">624 135 12287,'0'-15'0,"0"0"0,1 0 0,5-1 0,2 8 0,7 3 0,0 2 0,1-3 0,-1 5 0,0-4 0,2 3 0,3 2 0,-3 0 0,5 0 0,-2 0 0,1 0 0,-1 2 0,-5 1 0,0 2 0,-1 7 0,-4-2 0,-3-1 0,-7 1 0,0 2 0,-5-4 0,-2 2 0,-2 0 0,-2-1 0,-3 3 0,-1-6 0,0 1 0,-1 0 0,1 3 0,0-3 0,0-1 0,0 1 0,-1 3 0,3-3 0,1 0 0,2 0 0,5 3 0,-5-5 0,6 7 0,-1-6 0,10 5 0,6-6 0,7 1 0,2-1 0,1 1 0,1 0 0,-4-2 0,6 4 0,-2 1 0,-4-1 0,4-3 0,-1 4 0,-3-3 0,-1-2 0,-2 4 0,1 2 0,-1-3 0,-7 0 0,-3-7 0,-8-2 0,-2-3 0,-2-3 0,4-8 0,-2 1 0,1 0 0,3 0 0,1-2 0,-2-2 0,-3-1 0,3 0 0,-3 3 0,3-2 0,2-1 0,0 0 0,0 4 0,0 1 0,0 0 0,0 7 0,0 1 0</inkml:trace>
  <inkml:trace contextRef="#ctx0" brushRef="#br0" timeOffset="884">730 439 12287,'10'0'0,"1"0"0,0 0 0,3 0 0,1 0 0,0 0 0,0 0 0,1 0 0,-8 7 0,-3 3 0,-3-1 0,-4-1 0,-3-1 0,2-2 0,-7-3 0,-2 3 0,-2-4 0,-1 5 0,0-5 0,1-2 0,4-5 0,3-2 0,7-7 0</inkml:trace>
  <inkml:trace contextRef="#ctx0" brushRef="#br0" timeOffset="1533">1278 303 12287,'0'-11'0,"0"1"0,0 7 0,0-11 0,5 11 0,1-5 0,3 1 0,1 2 0,5 5 0,0 0 0,1 5 0,-1 2 0,0 1 0,-1 2 0,-3 4 0,-2-3 0,-2 0 0,3-1 0,-5 5 0,0 0 0,-5 0 0,0 1 0,0-6 0,-2-2 0,-3-1 0,2 0 0,-7-2 0,-1-4 0,-4 4 0,5-3 0,0-2 0,7-2 0,-2-3 0,3-3 0,4-6 0,1 3 0,2 0 0,7 3 0,-4-4 0,2 2 0,1-2 0,-1 0 0,5 1 0,0 2 0,0 2 0,7-3 0,2 5 0,0 2 0,-2 1 0,-7 2 0,0 0 0,-2 7 0,-1 1 0,-3 2 0,-2 1 0,-2-1 0,-5 5 0,0 0 0,0 0 0,0 1 0,0-1 0,0 0 0,-2-2 0,-1-1 0,-3-2 0,1 1 0,5-3 0,0-1 0</inkml:trace>
  <inkml:trace contextRef="#ctx0" brushRef="#br0" timeOffset="2066">1825 363 12287,'-7'-8'0,"6"-1"0,-4 4 0,-4 4 0,7-6 0,-3 7 0,10 0 0,6 0 0,2 0 0,2 0 0,0 0 0,1 0 0,-1 0 0,0 0 0,0 0 0,1 0 0,-1 0 0,0 0 0,0 0 0,0-5 0,-1-2 0,-4-1 0,2 3 0,-7-6 0,0 6 0,-5-5 0,-2 2 0,-3-2 0,-5 5 0,-3-2 0,-3 2 0,1 1 0,0 3 0,5 1 0,0 0 0,-2 0 0,-2 0 0,-1 1 0,0 4 0,5 2 0,0 5 0,-1-2 0,3 2 0,-4-4 0,5 3 0,1 0 0,-1 3 0,-3-4 0,3 0 0,0 2 0,1 2 0,0 1 0,6 0 0,0 0 0,2-5 0,3-1 0,7-1 0,7 1 0,-2-6 0,4 2 0,0-3 0,-1-2 0,5 0 0,-3 0 0,0 0 0,0 0 0,-1 0 0,-8-2 0,-1-1 0,-2-2 0,-5 0 0,4 3 0,-1-1 0,0-3 0,-4 1 0,3-1 0,-7-3 0</inkml:trace>
  <inkml:trace contextRef="#ctx0" brushRef="#br0" timeOffset="2750">2418 120 12287,'0'-15'0,"0"-7"0,0 10 0,0-3 0,0 1 0,-2 2 0,-1 1 0,-2 1 0,-2 6 0,2-1 0,2 5 0,-6 5 0,3 5 0,0 4 0,6 3 0,0 3 0,0 5 0,-1 2 0,-3 2 0,-1-2 0,2 0 0,0 9 0,-1-8 0,-1 1 0,2 0 0,-4 3 0,0-7 0,0 2 0,1-1 0,1 1 0,5-7 0,0-1 0,0-3 0,-5 0 0,0-1 0,-1 0 0,6-8 0,0-7 0,0-7 0,0-8 0,0 0 0,0-1 0,7 1 0,2 0 0</inkml:trace>
  <inkml:trace contextRef="#ctx0" brushRef="#br0" timeOffset="2999">2175 318 12287,'-15'0'0,"4"0"0,1 0 0,0 0 0,-5 0 0,13 0 0,7 0 0,7 0 0,3 0 0,7 0 0,4 0 0,2 0 0,3 0 0,-1 1 0,1 3 0,-3 1 0,-2-2 0,1-1 0,-7-2 0,0 0 0,2 0 0,-5 0 0,3 0 0,-3 0 0,-1 0 0,-1 7 0,0 1 0</inkml:trace>
  <inkml:trace contextRef="#ctx0" brushRef="#br0" timeOffset="3549">2525 333 12287,'-7'-9'0,"5"-4"0,-5 11 0,7-4 0,0 7 0,0 4 0,0 4 0,0 6 0,0 0 0,0-5 0,0 0 0,0 2 0,0 2 0,0 1 0,2-5 0,3 0 0,4-6 0,6 1 0,0-4 0,0-1 0,0 0 0,1 0 0,-6-5 0,0-1 0,2-1 0,1 0 0,-3-3 0,-1 3 0,-1 0 0,1 1 0,-6-1 0,4 3 0,0-1 0,-6-6 0,6 9 0,-7-3 0,-2 8 0,-3 2 0,2 7 0,-7-2 0,6 4 0,-1 1 0,4 0 0,1 0 0,1-6 0,4-4 0,5-3 0,4-2 0,1 0 0,0 0 0,-4 0 0,-1-2 0,2-3 0,-1-4 0,1-4 0,-3 1 0,-3 2 0,-1 0 0,-3-5 0,2-1 0,1 1 0,0 0 0,-5 0 0,0 0 0,-2 1 0,-1 2 0,-2 2 0,-1 7 0,6 3 0,0 8 0</inkml:trace>
  <inkml:trace contextRef="#ctx0" brushRef="#br0" timeOffset="4016">2874 379 12287,'0'-16'0,"7"3"0,3 3 0,-1 3 0,1 5 0,2-3 0,1 3 0,2-3 0,1 4 0,-6 1 0,0 0 0,0 0 0,5 0 0,-6 1 0,-4 4 0,-10-3 0,-4 5 0,1 0 0,-6-4 0,4 6 0,-3-3 0,2 1 0,1-4 0,0 4 0,2 2 0,-4-4 0,5 5 0,-1 2 0,4-4 0,-1 2 0,3 0 0,2 6 0,7-8 0,3-1 0,4-2 0,1 0 0,5 0 0,1-5 0,-3 0 0,-1 0 0,3-5 0,1-2 0,-3 0 0,-1 1 0,-3-6 0,-4 2 0,-5-4 0,-3 4 0,-2 0 0,0-2 0,-2 0 0,-3 2 0,-5 3 0,-4 1 0,-1 4 0,0-3 0,0 3 0,-1 2 0,6 0 0,0 0 0,-2 0 0,-1 7 0,-2 1 0</inkml:trace>
  <inkml:trace contextRef="#ctx0" brushRef="#br0" timeOffset="4802">3194 394 12287,'0'-15'0,"1"4"0,4 1 0,-3 7 0,5-2 0,-7 10 0,0 5 0,1-2 0,3 3 0,1 0 0,0 3 0,-5 1 0,0 0 0,0 1 0,0-6 0,0 0 0,0-5 0,0 5 0,0-7 0,0 3 0,0-12 0,0-4 0,0-3 0,0-2 0,0-1 0,0 1 0,0 0 0,2 0 0,3 0 0,-4-1 0,5 1 0,-5 0 0,-1 5 0,0 0 0,0 5 0,0-6 0,0 8 0,2-4 0,3 7 0,-3 2 0,3 3 0,3-3 0,2 3 0,-1 2 0,1-2 0,2-2 0,1-1 0,2-2 0,1 0 0,-1 0 0,0 0 0,0 0 0,0 0 0,-4 0 0,-1 0 0,2 0 0,-4 0 0,2 0 0,-5 0 0,5 0 0,-8 0 0,-2 0 0,-7 1 0,-8 3 0,0 1 0,5 5 0,0-3 0,-2 1 0,-2 2 0,-1 6 0,5-3 0,1-1 0,3-2 0,1 0 0,5 5 0,6-1 0,5-4 0,2-5 0,2-3 0,-1-1 0,-2 3 0,-2 1 0,0 0 0,5-5 0,0 0 0,1 0 0,-1 0 0,0 0 0,0 0 0,0 0 0,-6-7 0,-2 6 0,-7-6 0</inkml:trace>
  <inkml:trace contextRef="#ctx0" brushRef="#br0" timeOffset="5198">3574 272 12287,'0'-15'0,"0"0"0,0 5 0,1 1 0,5 2 0,-5 1 0,4 1 0,4 3 0,-6-3 0,6 10 0,-3 5 0,-1 3 0,-5 3 0,0-1 0,0 0 0,0 5 0,-1 1 0,-3-3 0,-1-1 0,0-2 0,3 1 0,-1-1 0,-2 0 0,0 0 0,3 0 0,-1 1 0,-2-1 0,-2 0 0,2 0 0,3 0 0,-4-6 0,6-4 0,1-8 0,4-3 0,2-5 0,5 1 0,-2-2 0,2 2 0,1-4 0,3 4 0,-1-4 0,0-1 0,0 2 0,0 1 0,1 2 0,-1-2 0,0 3 0,0-1 0,0 0 0,1 2 0,-1 1 0,-2 5 0,-1-1 0,-2-2 0,-1 1 0,1 9 0,-3-3 0,-14 12 0,-2-6 0</inkml:trace>
  <inkml:trace contextRef="#ctx0" brushRef="#br0" timeOffset="5381">3726 424 12287,'-10'0'0,"0"0"0,6 0 0,-3 2 0,9 3 0,3 5 0,-1-1 0,6 1 0,1 1 0,-2-2 0,-1 1 0,1 0 0,-1-1 0,-3 2 0,4-4 0,-2 2 0,4 1 0,-2-2 0,6-1 0</inkml:trace>
  <inkml:trace contextRef="#ctx0" brushRef="#br0" timeOffset="5665">3939 211 12287,'-7'-15'0,"5"0"0,-5 0 0,7 8 0,2 7 0,3 8 0,5 6 0,-1 6 0,1 2 0,0 2 0,-1 3 0,-1-4 0,-5 3 0,2 1 0,-1 2 0,-4 6 0,-5 2 0,-5 0 0,-4 1 0,-8 4 0,-5 0 0,-5 5 0,-3 4 0,-13 0 0,1-4 0,-4 0 0,-1-1 0,-4 1 0,5-11 0,4-4 0,5-5 0,5 2 0,6-6 0,1 8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5:55.0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62 298 12287,'-7'-24'0,"5"2"0,-3 7 0,-3 0 0,6 8 0,-3 7 0,2 12 0,-1 8 0,-1 0 0,2 2 0,1 0 0,2 5 0,0-2 0,0 3 0,-2-1 0,-1 0 0,-2-4 0,2-1 0,1 4 0,2-4 0,0-1 0,0 1 0,0-1 0,0-6 0,0 0 0,2-8 0,3-7 0,-4-7 0,4-10 0,-3-1 0,-2-3 0,0-6 0,0 2 0,0-2 0,0 2 0,0-9 0,0 3 0,0-2 0,0-5 0,5 1 0,2-3 0,0 4 0,-1 4 0,0 3 0,-5 2 0,4 2 0,-3 6 0,6 4 0,-4 12 0,1 6 0,0 1 0,-3 4 0,3-1 0,5-4 0,3 4 0,3-2 0,0 0 0,5 2 0,1-5 0,5 3 0,-2-4 0,2-1 0,2 5 0,1 0 0,-1-1 0,-4-2 0,2-2 0,-6 1 0,-3 3 0,-1 1 0,5 7 0,2-4 0</inkml:trace>
  <inkml:trace contextRef="#ctx0" brushRef="#br0" timeOffset="184">47 419 12287,'-9'0'0,"-4"0"0,18-5 0,0 0 0,7 2 0,3 1 0,7 2 0,3-2 0,4-1 0,1-2 0,1 0 0,1 3 0,0-1 0,-2-2 0,11 0 0,-16 5 0,12 0 0</inkml:trace>
  <inkml:trace contextRef="#ctx0" brushRef="#br0" timeOffset="633">381 419 12287,'-10'0'0,"0"0"0,6 0 0,-2 0 0,7 0 0,4 0 0,-1-5 0,6 0 0,2 2 0,1-1 0,2-1 0,1 2 0,-1-7 0,-7 6 0,-1-2 0,-9 6 0,-3 0 0,-5 0 0,2 6 0,-2 3 0,-2 1 0,-2 0 0,-1 0 0,2 5 0,1 1 0,2-1 0,1 0 0,-3 0 0,4 0 0,1 1 0,2-1 0,5 0 0,0 0 0,7-1 0,3-4 0,3-5 0,3-3 0,4-2 0,2 0 0,0 0 0,0 0 0,3 0 0,-3 0 0,0-2 0,0-3 0,-3-3 0,-8-8 0,0 1 0,-8 0 0,2 0 0,-5-1 0,-5 1 0,-3 0 0,-8 2 0,1 1 0,0 2 0,0 1 0,0-1 0,-1 5 0,1 3 0,0 2 0,0 0 0,-1 0 0,1 0 0,0 0 0</inkml:trace>
  <inkml:trace contextRef="#ctx0" brushRef="#br0" timeOffset="1082">716 480 12287,'0'-15'0,"0"0"0,0 5 0,0-1 0,0 1 0,0 3 0,0 7 0,0 7 0,0 8 0,0 1 0,0-8 0,0 6 0,0-4 0,0 3 0,0 2 0,0 1 0,0-1 0,1-2 0,3-1 0,1-2 0,2-1 0,-2 1 0,5-5 0,5-3 0,4-2 0,1 0 0,0 0 0,-5-2 0,0-1 0,1-2 0,4-7 0,0 2 0,-1-4 0,-2-1 0,1 0 0,-1-1 0,-3 1 0,-4 0 0,0 0 0,-3 0 0,-9 8 0,-3 7 0,3 7 0,-4 8 0,-1 0 0,5 0 0,-3 0 0,3 1 0,2-1 0,0 0 0,0 0 0,0 1 0,0-1 0,0 0 0,2-2 0,3-1 0,5-2 0,4-1 0,1 1 0,2-5 0,3-3 0,4 5 0,6 1 0</inkml:trace>
  <inkml:trace contextRef="#ctx0" brushRef="#br0" timeOffset="1533">1187 510 12287,'0'-10'0,"0"0"0,0 5 0,0-5 0,2 2 0,3-3 0,5 6 0,-2 4 0,2 1 0,2 0 0,2 0 0,1 0 0,0 0 0,-1 1 0,-4 4 0,3 2 0,-2 5 0,0-2 0,0 2 0,2 1 0,-5 3 0,1-1 0,-2 0 0,-7 0 0,0 1 0,0-1 0,-2-7 0,-1-1 0,-4-2 0,-2 0 0,4 0 0,-5-5 0,2-2 0,-2-3 0,5-5 0,3 2 0,2-2 0,0-2 0,2-2 0,3 1 0,3 1 0,1 2 0,9 1 0,-3-2 0,2 2 0,0 2 0,0-3 0,2 5 0,1 2 0,7 1 0,-10 2 0,11 0 0,-11 0 0,4 0 0,-4 7 0,-2 0 0,-2 4 0,-3 0 0,2 4 0,-7 5 0,-1-1 0,-3-2 0,-1-2 0,-6 0 0,-3 0 0</inkml:trace>
  <inkml:trace contextRef="#ctx0" brushRef="#br0" timeOffset="2815">1841 678 12287,'-9'-7'0,"3"5"0,6-4 0,0 6 0,1 0 0,4 0 0,-1 0 0,6 0 0,0-6 0,5 1 0,0 0 0,1 5 0,-1 0 0,-5 0 0,0 0 0,2 0 0,1 0 0,3-5 0,-1 0 0,0 2 0,0-4 0,1 0 0,-1 1 0,0-1 0,-5-3 0,0 3 0,0-2 0,-1-2 0,3 2 0,-7-1 0,-2-2 0,-1-1 0,-2-3 0,0 1 0,-7 2 0,-3 1 0,-4 3 0,-1 3 0,0 1 0,0 3 0,0-1 0,-1-2 0,1-1 0,-2 6 0,-3 0 0,3 6 0,-3 0 0,5 3 0,4 3 0,0 1 0,4 1 0,0-3 0,0 0 0,2-1 0,5 5 0,0 0 0,0 0 0,2 1 0,3-1 0,3-5 0,8-2 0,-1-1 0,0-4 0,5-1 0,2-2 0,0 0 0,0 0 0,-1 0 0,-5 0 0,3 0 0,1 0 0,1-7 0,-6-3 0,0-3 0,0-2 0,0-1 0,1-1 0,-1-1 0,0-2 0,-1-6 0,-3 3 0,-1-4 0,2-6 0,0-5 0,0 0 0,-2 0 0,2-5 0,-4-1 0,1 0 0,-1 4 0,1 4 0,-6 6 0,2 5 0,-3 4 0,-2 11 0,-5 10 0,-2 10 0,0 4 0,1 1 0,-5 5 0,5 4 0,-3 1 0,-3 2 0,4 9 0,-2-7 0,0 1 0,1 4 0,-4 0 0,3-2 0,-2 0 0,2-2 0,-2 9 0,5-9 0,-1 3 0,-4-1 0,5-4 0,2-1 0,3-1 0,9-8 0,5 1 0,6-7 0,8-7 0,2-3 0,5-2 0,0 0 0,3 0 0,1-6 0,-3 0 0,1-1 0,-1 0 0,-2-5 0,-3 2 0,-2-2 0,-2 2 0,-8-3 0,0 4 0,-5-1 0,0 0 0,-6 0 0,-1-5 0,-3-1 0,-4 3 0,-1 1 0,-2 2 0,-7 7 0,2-4 0,-3 2 0,-3 0 0,-4 0 0,0 5 0,1 0 0,2 0 0,-3 1 0,0 3 0,1 2 0,2 3 0,2-6 0,0 4 0,0-2 0,-1 0 0,1 5 0,0-3 0,2 2 0,2 2 0,-2-2 0,4 1 0,1 2 0,1 1 0,7 3 0,0-1 0,7-5 0,3-2 0,4-1 0,1-4 0,5-1 0,2-2 0,2 0 0,3 0 0,-4 0 0,1 0 0,-2-2 0,-3-3 0,3 2 0,-2-7 0,-2-2 0,-1 0 0,-3 0 0,-2 4 0,-2 1 0,-7-5 0,4 4 0,-14-1 0,-3 4 0,-3 4 0,2 6 0,3 2 0,0 1 0,-1 4 0,6-4 0,-4 2 0,2 2 0,0 2 0,0-4 0,6 0 0,4 2 0,-1 0 0,6-2 0,4-3 0,4-1 0,1-4 0,4 3 0,-1-3 0,5-2 0,-3 0 0</inkml:trace>
  <inkml:trace contextRef="#ctx0" brushRef="#br0" timeOffset="3098">3073 161 12287,'0'-22'0,"-6"0"0,1-4 0,2 6 0,1 3 0,2 7 0,0 0 0,0 7 0,0 4 0,0 13 0,0 6 0,0 4 0,0 1 0,0 7 0,0 4 0,0-4 0,0 10 0,0-5 0,0 0 0,0 1 0,-1-3 0,-3-3 0,-1 2 0,2 1 0,-4-1 0,2-7 0,0-1 0,-2 1 0,5-5 0,-4 0 0,-1 0 0,5-11 0,-3 5 0,-3-18 0,-1 0 0</inkml:trace>
  <inkml:trace contextRef="#ctx0" brushRef="#br0" timeOffset="3398">2890 465 12287,'-15'0'0,"6"-7"0,-4 5 0,20-4 0,1 6 0,11 0 0,4 0 0,3 0 0,6 0 0,0 0 0,-2 0 0,9 0 0,-8 0 0,-1 0 0,-3 0 0,2 0 0,-6 0 0,1 0 0,-4 0 0,2 0 0,-1 0 0,-1 0 0,-12 6 0,-3 5 0,-8 2 0,-4 1 0,0-3 0,1 0 0,-4-1 0,3 5 0,-2 0 0,6 0 0,-4-1 0,2-2 0,0-2 0,0 0 0,5 5 0,-7 0 0,-1 1 0</inkml:trace>
  <inkml:trace contextRef="#ctx0" brushRef="#br0" timeOffset="3599">3453 176 12287,'0'-15'0,"-2"0"0,-3-1 0,3 8 0,-5-6 0,2 14 0,0 0 0,2 9 0,1 4 0,9 9 0,1 2 0</inkml:trace>
  <inkml:trace contextRef="#ctx0" brushRef="#br0" timeOffset="3965">3574 450 12287,'2'-16'0,"3"1"0,-2 5 0,8 0 0,-6 7 0,5-2 0,-7 5 0,2 5 0,-8-2 0,-4 7 0,-1 2 0,-4 1 0,0 3 0,0-1 0,2 0 0,-2 0 0,0 0 0,1 1 0,2-1 0,2 0 0,2 0 0,5 1 0,0-1 0,0 0 0,2-2 0,3-2 0,5 0 0,9-6 0,1-1 0,-1-2 0,3-4 0,-2-2 0,-2-2 0,-1-3 0,-3-1 0,-2-3 0,-4-1 0,-1-1 0,-2 3 0,-5-8 0,0 3 0,0 2 0,-2-1 0,-3 1 0,-5 0 0,-3 0 0,-3 5 0,1 0 0,-7 6 0,-1-3 0</inkml:trace>
  <inkml:trace contextRef="#ctx0" brushRef="#br0" timeOffset="4366">3833 465 12287,'7'-9'0,"-4"-2"0,7 6 0,2 1 0,-4 2 0,3 2 0,-6 2 0,3 3 0,-1 5 0,-4 4 0,-1 6 0,-2 0 0,0-1 0,0-2 0,0-2 0,0 0 0,0 1 0,0-1 0,0 0 0,0 0 0,0 0 0,2-8 0,3-7 0,-2-2 0,7-9 0,2-5 0,1-2 0,3-2 0,1 3 0,1-2 0,2-1 0,1-1 0,-6 8 0,0 1 0,0 2 0,1 2 0,-1-3 0,-2 6 0,-3 10 0,-5 6 0,-3 2 0,-2 7 0,0 2 0,0 0 0,0 0 0,0 4 0,2-6 0,1 0 0,2 2 0,7-5 0,0 3 0,5-3 0,3-2 0,7-4 0,-2-1 0,4-7 0,2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1.42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30 12287,'-7'-8'0,"6"-6"0,-6 13 0,7-6 0,-7 7 0,7 0 0,0 0 0,8 0 0,6 0 0,6 0 0,2 0 0,2 0 0,3 0 0,2 0 0,1 0 0,0 0 0,1 7 0,-1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5:51.96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229 107 12287,'0'-23'0,"0"1"0,0 12 0,-2-1 0,-3 0 0,2 2 0,-8 1 0,0 1 0,2 2 0,-1 5 0,-2 0 0,-1 0 0,3 7 0,-1 3 0,0 3 0,-3 2 0,-1 1 0,0 1 0,1 1 0,4 2 0,-4 1 0,6-4 0,-2 1 0,0 2 0,6 1 0,-1-6 0,4 0 0,1 0 0,0 1 0,1-1 0,4 0 0,5 0 0,6-5 0,2-1 0,4-1 0,2 1 0,0-6 0,3 4 0,-2-2 0,2 0 0,0 0 0,0-3 0,-3 1 0,-2 2 0,-2 2 0,-5-4 0,-1 4 0,-4 1 0,2-2 0,-7 4 0,-2 2 0,-8 1 0,-7 2 0,-5-1 0,-3-4 0,-7 3 0,2-4 0,-4 1 0,-2 0 0,3-5 0,1 4 0,3-3 0,2-2 0,-3-3 0,4-1 0,3 0 0,1 0 0,3-6 0,4-4 0,5-4 0,4-1 0,1 0 0,6-1 0,3 1 0</inkml:trace>
  <inkml:trace contextRef="#ctx0" brushRef="#br0" timeOffset="483">624 396 12287,'7'-15'0,"-6"5"0,5 0 0,-5 0 0,-2 1 0,-5 4 0,-2 3 0,-7 4 0,0 3 0,4 2 0,1 5 0,0-2 0,2 2 0,-4 1 0,5 2 0,-1 1 0,4-1 0,-1 0 0,4 0 0,1 0 0,1-4 0,4-1 0,5 0 0,4-2 0,1 4 0,0-5 0,1 0 0,-1-1 0,2-1 0,1-5 0,3 0 0,-3 0 0,4 0 0,0-1 0,0-3 0,0-1 0,-2-6 0,-4 2 0,0-1 0,5 0 0,-6 0 0,2-6 0,-5 1 0,-4 0 0,2 0 0,-3 0 0,-9 1 0,-3 4 0,2 8 0,-6 9 0,1 1 0,-1 4 0,6-3 0,-4 1 0,2 2 0,0 1 0,-2 1 0,4-2 0,-2-2 0,2 2 0,1 1 0,2 2 0,0 0 0,0 1 0,0-1 0,7 0 0,1 0 0</inkml:trace>
  <inkml:trace contextRef="#ctx0" brushRef="#br0" timeOffset="650">959 168 12287,'6'-24'0,"-4"1"0,3 3 0,-3 3 0,-2-4 0,0 11 0,0 10 0,0 10 0,0 4 0,0 1 0</inkml:trace>
  <inkml:trace contextRef="#ctx0" brushRef="#br0" timeOffset="1067">1171 472 12287,'-15'0'0,"0"0"0,5 0 0,0 0 0,6 0 0,-1 0 0,10 0 0,6 0 0,2 0 0,2 0 0,0 0 0,1 0 0,-1 0 0,5 0 0,0 0 0,-1 0 0,-2 0 0,-2 0 0,0 0 0,1 0 0,-1 0 0,-5-5 0,0 0 0,0 0 0,-1-2 0,-1 4 0,-3-7 0,-3 0 0,1-4 0,-6 4 0,-6 2 0,-6 4 0,0-1 0,0 0 0,0 5 0,-1 0 0,1 0 0,0 0 0,0 2 0,-1 1 0,1 2 0,2 7 0,1-2 0,2 2 0,-2-2 0,-2 4 0,1-4 0,3 3 0,5 2 0,-2 7 0,2 4 0,7-1 0,9-3 0,6-8 0,4-6 0,6 2 0,-2-5 0,4-1 0,1-3 0,4-1 0,-4 0 0,11 0 0,-9 0 0</inkml:trace>
  <inkml:trace contextRef="#ctx0" brushRef="#br0" timeOffset="1516">1552 487 12287,'0'-10'0,"0"0"0,0 5 0,0-5 0,1 5 0,4-5 0,-1 6 0,6-1 0,0 10 0,5 6 0,-1 2 0,-2 1 0,-4-3 0,-1 0 0,3-1 0,-3 5 0,1 0 0,-5 0 0,3 0 0,-5 1 0,-1-1 0,-1-7 0,-5-3 0,3-3 0,-7-2 0,7-7 0,-2-3 0,3-3 0,4 3 0,1-1 0,4 0 0,1-3 0,2 4 0,5 0 0,1 0 0,-1 1 0,5-3 0,0 7 0,1 2 0,1 1 0,-4-3 0,6 0 0,0 2 0,-1 1 0,-4 7 0,1 2 0,-3 1 0,-2 4 0,-6 2 0,-3 1 0,-6 0 0,0 0 0,0 6 0,0-1 0,0-2 0,0-1 0,-6 5 0,-3 2 0</inkml:trace>
  <inkml:trace contextRef="#ctx0" brushRef="#br0" timeOffset="1817">2358 487 12287,'0'-10'0,"0"0"0,-2 0 0,-3-5 0,1 6 0,-6 4 0,-2 4 0,-1 2 0,-2 4 0,-1 6 0,1-3 0,0 2 0,2 2 0,2 1 0,0 3 0,4 1 0,0 1 0,0 2 0,2 2 0,5-1 0,0-4 0,2 3 0,3-5 0,5-5 0,5 2 0,6-7 0,4 0 0,4 2 0,1-5 0,1 3 0,6-4 0,2-1 0</inkml:trace>
  <inkml:trace contextRef="#ctx0" brushRef="#br0" timeOffset="2299">2662 594 12287,'-22'0'0,"5"0"0,-4 0 0,6-2 0,3-1 0,2-2 0,0 0 0,3 5 0,7 0 0,7 0 0,8 0 0,1 0 0,-1 0 0,5 0 0,2 0 0,0 0 0,0 0 0,3 0 0,-3 0 0,0 0 0,0 0 0,4-2 0,-6-1 0,-2-2 0,-1 1 0,-3 1 0,-2-1 0,-2-1 0,-7-6 0,2 0 0,-5 0 0,-5-1 0,-5 3 0,-3 3 0,-8-1 0,1 3 0,1-1 0,2 2 0,-3 1 0,0 2 0,1 0 0,2 0 0,2 0 0,-2 0 0,-1 2 0,-3 3 0,1 2 0,5 5 0,0-2 0,0 2 0,-1 1 0,1 2 0,2 0 0,3 1 0,-2-1 0,7 0 0,1 0 0,3 1 0,2-1 0,6 0 0,8-2 0,9-2 0,5 0 0,3-6 0,3-1 0,6-2 0,3 3 0,1 0 0,1-2 0,0-1 0,-3-2 0,0 0 0,-6 0 0,-5 0 0,0-5 0,-12 0 0,-1 1 0,-2-4 0,-2-1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5:46.99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53 12287,'0'-16'0,"0"1"0,0 0 0,0 8 0,0 7 0,0 7 0,-2 8 0,-1 0 0,-2 1 0,-2 4 0,4 2 0,-2 1 0,1 4 0,-2 1 0,-1-1 0,0-2 0,0 2 0,0 0 0,4 0 0,-2-3 0,2-2 0,-4 5 0,2-2 0,0-3 0,5-2 0,0-3 0,7-3 0,3-4 0,3-5 0,2-3 0,7 3 0,4 0 0,2-2 0,3-1 0,1-4 0,2-1 0,1-2 0,-1 1 0,-2 1 0,-2-1 0,1-1 0,-1 2 0,-6 0 0,-4-1 0,-3-1 0,-2 2 0,1 1 0,-1 2 0,-8 0 0,-7 0 0,-6-2 0,-4-3 0,-2-3 0,7-7 0,2 0 0,-4 4 0,2 1 0,2-2 0,1 4 0,2-2 0,-5 5 0,0-5 0,0 6 0,5-3 0,0 9 0,0 3 0,2 4 0,3 6 0,1 0 0,6 0 0,-2 1 0,-5-3 0,4-1 0,-2-2 0,-4 2 0,0 0 0,1-1 0,1 0 0,-2 0 0,-1 3 0,-4 1 0,-3 0 0,-5 1 0,-2-1 0,-1 0 0,-1 0 0,-3 0 0,-1 1 0,3-1 0</inkml:trace>
  <inkml:trace contextRef="#ctx0" brushRef="#br0" timeOffset="850">761 387 12287,'0'-22'0,"0"10"0,0-3 0,0 2 0,0 4 0,0-1 0,0 8 0,0 2 0,0 9 0,0 4 0,0 8 0,0 1 0,0 1 0,0 4 0,0 2 0,0 1 0,0 1 0,0-1 0,0-1 0,0-2 0,0-3 0,0-2 0,0 3 0,0-5 0,0-1 0,0-2 0,0-2 0,0 0 0,-2-7 0,-3-2 0,4-12 0,-4-4 0,3-3 0,2-2 0,0-7 0,0-4 0,0-2 0,0-3 0,0-1 0,0-2 0,0-1 0,0 1 0,0 2 0,0 3 0,0 2 0,0 2 0,5 6 0,0-1 0,0 5 0,2 5 0,-4 3 0,7 7 0,0 2 0,4 4 0,-2 8 0,-2 4 0,0 9 0,4-1 0,-3 3 0,0 1 0,-1 0 0,5 1 0,0-1 0,0 1 0,-1-6 0,-1-1 0,-1-2 0,0-4 0,5-3 0,-7-3 0,4-2 0,1-6 0,0 1 0,-7-10 0,-1-5 0,-2-4 0,0-1 0,2-7 0,-4-4 0,3-1 0,-3 2 0,0-9 0,1 4 0,1-2 0,-2 0 0,4-4 0,-2 1 0,0 3 0,2 5 0,-4 0 0,7 6 0,2 3 0,2 8 0,1 5 0,0 10 0,0 3 0</inkml:trace>
  <inkml:trace contextRef="#ctx0" brushRef="#br0" timeOffset="1450">1339 676 12287,'-10'0'0,"1"2"0,3 3 0,-6-4 0,10 13 0,-3-12 0,10 3 0,3-4 0,8-1 0,-1 0 0,0 0 0,0-1 0,0-3 0,1-1 0,-1-1 0,0 2 0,0-3 0,1-1 0,-6 3 0,0-4 0,0 1 0,-2 0 0,4-3 0,-7-4 0,-1 0 0,-3 0 0,-1 0 0,0-1 0,-1 3 0,-4 3 0,-4 3 0,1 0 0,-6 4 0,4-6 0,-3 3 0,-3 1 0,1 5 0,0 0 0,0 1 0,-1 4 0,1 5 0,2-1 0,1 1 0,3 2 0,3 1 0,-4 3 0,5-1 0,-1 0 0,0 0 0,4-5 0,-3 0 0,3 2 0,2 2 0,2-1 0,1-1 0,4-3 0,2-3 0,1 4 0,5-4 0,0-3 0,0-1 0,0-2 0,1 0 0,-1-2 0,0-1 0,0-4 0,1-2 0,-6 1 0,0-4 0,0 2 0,-2-2 0,4 4 0,-7-2 0,5-1 0,-5-4 0,1 7 0,-6 3 0,0 10 0,-2 3 0,-3 1 0,3 4 0,-3-3 0,3 4 0,2 1 0,0 0 0,0 0 0,7-6 0,3-2 0,4-2 0,1 0 0,5 0 0,2-3 0,0 1 0,0 2 0,5 0 0,-1-5 0,2 0 0,3 0 0</inkml:trace>
  <inkml:trace contextRef="#ctx0" brushRef="#br0" timeOffset="1734">1886 387 12287,'0'-15'0,"0"0"0,0-1 0,0 1 0,0 0 0,0 0 0,0 0 0,0 6 0,0 4 0,0 10 0,0 5 0,0 4 0,0 6 0,0 2 0,0 2 0,0 3 0,0 7 0,0 1 0,0 1 0,0 1 0,0-5 0,-1 5 0,-3-3 0,-1-4 0,0 7 0,5-10 0,0-1 0,0-3 0,0 3 0,0-6 0,0-1 0,0-3 0,0-9 0,0-7 0,7-7 0,1-8 0</inkml:trace>
  <inkml:trace contextRef="#ctx0" brushRef="#br0" timeOffset="2049">1795 585 12287,'-15'0'0,"5"0"0,0 0 0,-1 0 0,5 0 0,6 0 0,10 0 0,8 0 0,1 0 0,6 0 0,2 0 0,2 0 0,1 0 0,1 0 0,-1 0 0,1 0 0,-3-2 0,-1-1 0,-1-2 0,1 1 0,-5 1 0,-2 0 0,-3-3 0,-2 3 0,0 1 0,-1 4 0,-4 3 0,-3-1 0,-7 6 0,0 1 0,0 3 0,0 1 0,-2 0 0,-3 1 0,3-1 0,-3 0 0,4 0 0,1 0 0,-5 1 0,-1-1 0,3 0 0,1 0 0,1-1 0,-3-2 0,-1-2 0,0-7 0,5 11 0,0-6 0</inkml:trace>
  <inkml:trace contextRef="#ctx0" brushRef="#br0" timeOffset="2216">2251 433 12287,'0'-15'0,"0"-1"0,0 1 0,0 0 0,0 0 0,0-1 0,0 8 0,0 1 0,7 7 0,1 0 0</inkml:trace>
  <inkml:trace contextRef="#ctx0" brushRef="#br0" timeOffset="2765">2373 600 12287,'0'-15'0,"0"5"0,0 0 0,2 4 0,3-4 0,3 5 0,7-3 0,0 1 0,-4 2 0,-1 5 0,2 0 0,1 0 0,2 0 0,-8 2 0,-7 3 0,-5-2 0,-7 6 0,2-1 0,-2 0 0,4-2 0,-2 4 0,-2 0 0,-2-2 0,-1 6 0,0-4 0,0 3 0,1 3 0,2-1 0,2 0 0,-2 0 0,6 0 0,1 1 0,3-1 0,2 0 0,2-1 0,3-4 0,5-5 0,3 2 0,4-2 0,2-2 0,1-1 0,7-2 0,-2 0 0,2-2 0,-1-3 0,1-4 0,-5-4 0,0 1 0,0 2 0,-4 0 0,-6-7 0,-3-2 0,-3-1 0,-1 0 0,-5 5 0,0-1 0,0 1 0,-6-5 0,-6 1 0,-5 4 0,-3 3 0,-2 4 0,3-2 0,-1 5 0,1 3 0,-3 2 0,2 0 0,1 0 0,2 13 0,2 4 0</inkml:trace>
  <inkml:trace contextRef="#ctx0" brushRef="#br0" timeOffset="3265">2814 661 12287,'0'-9'0,"0"-4"0,0 9 0,0-6 0,2 7 0,3-2 0,3 3 0,7 2 0,-5 5 0,-1 2 0,-1 1 0,1 4 0,-6-3 0,4 1 0,-2 2 0,0 1 0,0 2 0,-5 1 0,0-1 0,0-5 0,0 0 0,0 2 0,-2 0 0,-3-2 0,-3 3 0,-6-13 0,4 0 0,3-1 0,7-9 0,0-2 0,0-2 0,2-1 0,3 0 0,5 0 0,4-1 0,1 1 0,0 0 0,0 0 0,2 5 0,2 1 0,3 1 0,2-1 0,-6 6 0,2-2 0,-3 3 0,-1 2 0,-1 7 0,-2 3 0,-1 4 0,-2 1 0,-6 2 0,1 3 0,-4 4 0,-1-1 0,0 6 0,0-5 0</inkml:trace>
  <inkml:trace contextRef="#ctx0" brushRef="#br0" timeOffset="4182">3392 782 12287,'-16'0'0,"1"0"0,0 0 0,0 0 0,5 0 0,0 0 0,8 0 0,2 0 0,7 0 0,8 0 0,0 0 0,0 0 0,0 0 0,2 0 0,2 0 0,1 0 0,0 0 0,-4-1 0,-1-3 0,0-1 0,0-1 0,1 0 0,-1-4 0,-5-3 0,-2-2 0,-1-1 0,-2 6 0,-5 0 0,0-2 0,0-1 0,-2-1 0,-1 2 0,-4 2 0,-1-2 0,-1 4 0,-2-2 0,0 0 0,0 1 0,-3 3 0,-1 6 0,0 0 0,-1 0 0,1 0 0,0 0 0,0 0 0,0 0 0,-6 1 0,1 4 0,2 5 0,1 4 0,-2 1 0,2 0 0,4 1 0,-1-1 0,6 5 0,-1 0 0,2-1 0,4-2 0,3-2 0,3 0 0,3 0 0,10-6 0,1-4 0,5-3 0,5-2 0,0 0 0,0 0 0,-1 0 0,1 0 0,-5-2 0,0-3 0,-2-4 0,0 1 0,1-6 0,-8 4 0,-1-1 0,-2 0 0,-5-2 0,4 3 0,-3-4 0,-1 4 0,-5 0 0,-1 7 0,-4-3 0,1 6 0,-6 6 0,-2 4 0,4-2 0,-2 2 0,0 2 0,1 2 0,-4 1 0,4 0 0,1 0 0,1 0 0,7 1 0,0-1 0,0-5 0,0 0 0,0 2 0,7-5 0,3-2 0,3-4 0,3-1 0,5 0 0,5 0 0,3 0 0,1 0 0,0-6 0,1-4 0,-1-4 0,1-1 0,-1-5 0,0-2 0,-1 0 0,-3 0 0,1-7 0,-5 0 0,-1-6 0,1-4 0,-3-2 0,-7-6 0,-2-2 0,2-2 0,-4 2 0,1 7 0,-3 5 0,-2 5 0,3 5 0,-2 12 0,-2 6 0,-6 6 0,-2 6 0,-7 7 0,2 9 0,-4 3 0,-1 2 0,-5 6 0,-2 7 0,0 2 0,0 3 0,-4 7 0,6 2 0,2-2 0,1-2 0,1-3 0,3-2 0,3-3 0,5-2 0,3-1 0,4-7 0,4-4 0,10-5 0,1 0 0,8-3 0,2-5 0,2-3 0,1 2 0,0-2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6:32.25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272 335 12287,'0'-23'0,"0"2"0,0 4 0,0 2 0,0 0 0,0 0 0,2 1 0,3 4 0,-3-3 0,4 4 0,1 1 0,3 3 0,-1-2 0,3 2 0,3 1 0,3 3 0,4 1 0,-1 0 0,2 0 0,1 0 0,5 1 0,-6 3 0,1 3 0,-4 1 0,1 2 0,-5 5 0,-2 1 0,-9-1 0,0 0 0,-3 0 0,-2 0 0,-7 1 0,-3-1 0,-4 0 0,-1 0 0,-5 0 0,-2 1 0,0-3 0,0-3 0,-3 2 0,4-7 0,3 0 0,1 2 0,-3-5 0,-1 3 0,3-4 0,1-1 0,2 0 0,-1 0 0,1 0 0,5-5 0,2-1 0,1-3 0,2-1 0,5-5 0</inkml:trace>
  <inkml:trace contextRef="#ctx0" brushRef="#br0" timeOffset="399">287 259 12287,'-6'-8'0,"4"-6"0,-10 11 0,7-7 0,-2 6 0,4-2 0,-2-1 0,-2 5 0,2-3 0,3 3 0,-4 9 0,6 3 0,0 4 0,0 1 0,5 5 0,0 2 0,0 2 0,2 3 0,-6 0 0,6 0 0,-2-3 0,0-2 0,0 3 0,-3-3 0,1 0 0,2 0 0,2 3 0,-4-5 0,3-1 0,-3-2 0,-1-2 0,-2 0 0,0 7 0,0 2 0</inkml:trace>
  <inkml:trace contextRef="#ctx0" brushRef="#br0" timeOffset="1149">622 472 12287,'0'-10'0,"0"0"0,0 6 0,0-9 0,0 3 0,2 1 0,3-1 0,-2 7 0,7-2 0,2 3 0,2 2 0,1 0 0,-5-5 0,0 0 0,-7 0 0,2 5 0,-10 2 0,-5 3 0,2-2 0,-2 7 0,-2 2 0,0 1 0,0 3 0,2-1 0,-2 0 0,4-1 0,-1-3 0,1 0 0,-1 0 0,6 3 0,-2 1 0,3 0 0,2 1 0,0-6 0,0 0 0,2 0 0,3-2 0,4-1 0,6-5 0,0 1 0,0 2 0,5 0 0,1-5 0,-3-1 0,-1-4 0,-2 1 0,1-4 0,-1-1 0,0 1 0,-7-2 0,-1-5 0,-2-1 0,0 1 0,0 0 0,-6-2 0,-3-2 0,-1-1 0,-5 0 0,3 5 0,-1 1 0,-4 4 0,4-2 0,-2 7 0,-2 2 0,3 1 0,-1 2 0,7 7 0,-4 1 0</inkml:trace>
  <inkml:trace contextRef="#ctx0" brushRef="#br0" timeOffset="1501">941 624 12287,'7'9'0,"3"-4"0,4-4 0,1-1 0,0 0 0,-1-1 0,-3-3 0,0-1 0,-3-7 0,4 4 0,-4-2 0,-1 0 0,-2 0 0,-5-6 0,2 1 0,3 0 0,-3 5 0,3 0 0,-4-2 0,-1 3 0,0-1 0,-5 9 0,0 1 0,2 8 0,-4 5 0,2 3 0,2-1 0,1 0 0,2 0 0,0 1 0,0-1 0,0 0 0,0 0 0,0 0 0,0 1 0,0-1 0,0 0 0,7 0 0,1 0 0</inkml:trace>
  <inkml:trace contextRef="#ctx0" brushRef="#br0" timeOffset="1666">1124 274 12287,'0'-15'0,"0"0"0,-5 0 0,0 0 0,0 6 0,6 2 0,4 7 0,4 0 0,6 0 0</inkml:trace>
  <inkml:trace contextRef="#ctx0" brushRef="#br0" timeOffset="2115">1245 472 12287,'0'-8'0,"0"1"0,2 2 0,3 0 0,5 1 0,-1 3 0,1 1 0,2 0 0,1 0 0,2 1 0,1 3 0,-1 1 0,-5 7 0,0-4 0,0 2 0,-1 0 0,3 0 0,-7 6 0,0-3 0,1-3 0,-4 4 0,3-4 0,-3 4 0,-2 1 0,0 0 0,0 0 0,-7-1 0,-3-4 0,2-3 0,-3-7 0,6-2 0,-3-3 0,1-5 0,2-4 0,5-1 0,2 0 0,3 0 0,-2-1 0,7 1 0,2 0 0,2 0 0,1 1 0,2 2 0,1 4 0,3 1 0,4-3 0,-5 5 0,1 2 0,0 1 0,-4 4 0,4 3 0,-4 5 0,-2 3 0,0 2 0,0 1 0,-1-1 0,-4 0 0,2 5 0,-7 1 0,7-1 0,-4-5 0</inkml:trace>
  <inkml:trace contextRef="#ctx0" brushRef="#br0" timeOffset="2416">1914 259 12287,'6'-25'0,"-1"0"0,0 6 0,-5-1 0,0 3 0,0 2 0,0-1 0,0 8 0,5 3 0,0 10 0,-2 5 0,-1 4 0,-2 2 0,0 5 0,0 4 0,0 4 0,0 6 0,0 2 0,0 2 0,0 4 0,0-1 0,0 0 0,0-3 0,0-2 0,0-1 0,0-6 0,0 0 0,0 1 0,0-1 0,0 1 0,0-8 0,0-2 0,2-11 0,1-7 0,2-6 0,7-6 0,-4-6 0</inkml:trace>
  <inkml:trace contextRef="#ctx0" brushRef="#br0" timeOffset="2615">1899 457 12287,'-15'0'0,"0"0"0,-7 0 0,10 0 0,-3 0 0,3 0 0,7 0 0,8 0 0,13 0 0,5 0 0,5 0 0,6-2 0,2-1 0,1-2 0,1 0 0,1-2 0,2-2 0</inkml:trace>
  <inkml:trace contextRef="#ctx0" brushRef="#br0" timeOffset="3149">2675 472 12287,'8'-10'0,"-3"0"0,2 5 0,-2-5 0,2 6 0,-2-3 0,5 1 0,4 4 0,1-3 0,0 3 0,-5 2 0,0 0 0,0 0 0,-1 0 0,-9 0 0,-9 2 0,1 3 0,-6-3 0,6 4 0,-2 0 0,0-1 0,0 6 0,-6 0 0,3 2 0,1 1 0,4-3 0,1 0 0,2-1 0,5 5 0,0 0 0,0 0 0,1-1 0,5-4 0,2 2 0,7-5 0,2-1 0,3 1 0,-1-2 0,5-5 0,-1-2 0,1-3 0,-4 2 0,4-7 0,-2-2 0,-4-1 0,-2-3 0,-5 3 0,-2 1 0,-2 2 0,-2 0 0,-5-6 0,-2 3 0,-3 3 0,-4-2 0,-6 7 0,0 2 0,0 1 0,0 2 0,-1 0 0,1 7 0,0 1 0</inkml:trace>
  <inkml:trace contextRef="#ctx0" brushRef="#br0" timeOffset="3531">3435 305 12287,'15'-22'0,"0"-3"0,1 3 0,-3 0 0,-3 6 0,-3 1 0,-7 0 0,-2 1 0,-3 3 0,-5 0 0,-3 3 0,-3-2 0,1 5 0,0 3 0,0 2 0,0 0 0,-1 0 0,1 2 0,2 3 0,3 5 0,-2 5 0,5 6 0,0 2 0,0 1 0,1 10 0,2-2 0,-1 3 0,2 2 0,-4 4 0,2-4 0,2 2 0,1 3 0,2-3 0,0 0 0,0-2 0,0-3 0,0-2 0,0-2 0,0-1 0,0-4 0,0 4 0,0-3 0,0-5 0,0 0 0,0-11 0,0-5 0,0-10 0,0-4 0,-7-6 0,-1 0 0</inkml:trace>
  <inkml:trace contextRef="#ctx0" brushRef="#br0" timeOffset="3698">3192 594 12287,'-15'-7'0,"-1"5"0,6-6 0,0 3 0,0 3 0,3-5 0,7 7 0,9 0 0,11 0 0,7 0 0,7 0 0,6 0 0,4-5 0,0 0 0,-3 2 0,-6 1 0,4-5 0,0-1 0</inkml:trace>
  <inkml:trace contextRef="#ctx0" brushRef="#br0" timeOffset="4148">500 1202 12287,'0'-15'0,"0"0"0,-5 3 0,0 7 0,2 10 0,1 7 0,2 4 0,0 5 0,0 4 0,0 4 0,2 1 0,1 1 0,2-1 0,2 0 0,-4 1 0,4-2 0,2-4 0,-6 2 0,4-7 0,-2-1 0,0-2 0,0 3 0,-5 0 0,0-1 0,0-2 0,0-9 0,0-1 0</inkml:trace>
  <inkml:trace contextRef="#ctx0" brushRef="#br0" timeOffset="4448">455 1248 12287,'5'-21'0,"0"1"0,7-5 0,-2 4 0,3 1 0,3 3 0,-1-1 0,0-3 0,5 1 0,2 7 0,0 1 0,0 2 0,3 1 0,-3-1 0,0 5 0,0 3 0,-1 2 0,-6 2 0,0 3 0,0 5 0,0 4 0,-1 3 0,-2 1 0,-2 2 0,-7 7 0,2-3 0,-3 1 0,-2 1 0,-2-6 0,-1 4 0,-4-2 0,-1-4 0,-4-1 0,-7-3 0,-3-2 0,-1-2 0,2-7 0,-4 2 0,-2-3 0,-2-2 0,1 0 0,1 0 0,3 0 0,2 0 0,2-5 0,6-2 0,2 0 0,2 0 0,7-4 0,-2 1 0,17-4 0,5-1 0</inkml:trace>
  <inkml:trace contextRef="#ctx0" brushRef="#br0" timeOffset="5047">850 1430 12287,'0'9'0,"0"-1"0,0-3 0,0 3 0,0 8 0,0-6 0,0 0 0,0 2 0,0-4 0,0 2 0,0 0 0,0 6 0,5-6 0,0 0 0,0-7 0,-5 2 0,0-10 0,0-5 0,0 2 0,0-2 0,0-2 0,0-2 0,-1 4 0,-3 0 0,-1-2 0,2-1 0,1-3 0,2 1 0,0 0 0,0 5 0,0 0 0,0-2 0,0 4 0,0-3 0,5 6 0,0-5 0,2 7 0,-2-2 0,-2 3 0,8 2 0,-6 0 0,5 2 0,2 3 0,1-4 0,2 5 0,0-5 0,1-1 0,-1 0 0,0 0 0,0 0 0,1 0 0,-1 0 0,0 0 0,0 0 0,0 0 0,1 0 0,-6 0 0,0 0 0,-7 0 0,4 0 0,-7 2 0,-2 1 0,-3 2 0,2 6 0,-6-5 0,3 3 0,2 3 0,-3-4 0,1 2 0,-3 2 0,6 1 0,-2 3 0,3-1 0,2 0 0,0 0 0,2-1 0,3-4 0,3 3 0,8-4 0,-1-1 0,7 6 0,1-6 0</inkml:trace>
  <inkml:trace contextRef="#ctx0" brushRef="#br0" timeOffset="5814">1382 1491 12287,'-15'0'0,"0"0"0,0 0 0,-1 0 0,1 0 0,8 0 0,7 0 0,9 0 0,6 0 0,4 0 0,1 0 0,-1 0 0,-1 0 0,1 0 0,1 0 0,-1 0 0,-3 0 0,0 0 0,-3-2 0,-3-3 0,4 3 0,-4-4 0,4-1 0,-1 4 0,-3-8 0,-5 0 0,-3 2 0,-2-1 0,0-2 0,0 4 0,-2-1 0,-3 1 0,-5-1 0,-3 4 0,-3-3 0,1 1 0,0 2 0,0 5 0,-1 0 0,1 0 0,0 0 0,0 0 0,0 2 0,-1 3 0,1-2 0,0 7 0,0 2 0,0 2 0,-1-4 0,3 0 0,1 2 0,2 1 0,7 2 0,-3 1 0,5-1 0,1 0 0,0 0 0,3 0 0,6-1 0,6-4 0,10 2 0,1-5 0,2-1 0,3 1 0,-1-2 0,0-5 0,1 0 0,-1 0 0,1 0 0,-3 0 0,-1-1 0,-1-4 0,-3-2 0,5-5 0,-5 2 0,-1-2 0,-2-2 0,-4 1 0,-3 1 0,-3 2 0,-3 0 0,-7-5 0,0-1 0,-2 1 0,-3 2 0,-5 3 0,2-2 0,-2 7 0,-2 1 0,-2 3 0,-1 1 0,7 0 0,1 1 0,8 3 0,5 1 0,2 5 0,7-3 0,0-1 0,1 1 0,4 5 0,2-4 0,0 3 0,0-1 0,5-5 0,-4 3 0,1 1 0,-4-1 0,2 1 0,-1 2 0,-4 0 0,-6 0 0,1 3 0,-7 1 0,-1 0 0,-4 1 0,-5-3 0,-6-3 0,-2 2 0,-2-5 0,-1 0 0,1-1 0,5-1 0,0-5 0,-2 0 0,5 0 0,1 0 0,6 0 0</inkml:trace>
  <inkml:trace contextRef="#ctx0" brushRef="#br0" timeOffset="6297">2325 1521 12287,'-15'0'0,"0"-6"0,-1 4 0,3-7 0,3 4 0,3 4 0,9-6 0,3 7 0,5 0 0,3 5 0,3 0 0,-1-2 0,0-1 0,5-2 0,2 0 0,0 0 0,0 0 0,-2 0 0,-4 0 0,-1 0 0,0 0 0,0-5 0,0-2 0,1-1 0,-8 3 0,-1-5 0,0-2 0,-7-2 0,0-1 0,-9 0 0,-4 5 0,-3 1 0,1 3 0,-5-5 0,0 6 0,1 2 0,2 1 0,2 2 0,0 0 0,0 0 0,-1 7 0,1 3 0,0 4 0,1 1 0,3 0 0,2 0 0,2 0 0,2 1 0,4-1 0,-3 0 0,-1 0 0,0 0 0,7 1 0,1-1 0,2 0 0,9-1 0,-1-3 0,8 0 0,2 0 0,-2-4 0,4-2 0,0-3 0,-1-2 0,5 0 0,-4 0 0,4 0 0,1-7 0,1-1 0</inkml:trace>
  <inkml:trace contextRef="#ctx0" brushRef="#br0" timeOffset="6748">2660 1476 12287,'-11'-14'0,"1"4"0,7-3 0,-4 9 0,7-6 0,2 5 0,3-4 0,5 3 0,-2 1 0,3 5 0,0 0 0,3 0 0,1 0 0,0 0 0,1 1 0,-1 4 0,-5-3 0,0 5 0,2 0 0,1 3 0,-4-2 0,-2 1 0,-2-1 0,0 1 0,5 1 0,-5 5 0,-2 0 0,-1 0 0,-2 0 0,0 1 0,0-1 0,0 0 0,0-5 0,0 0 0,-2-6 0,-3 1 0,-2-5 0,-3-5 0,4 1 0,6-6 0,0-2 0,0-1 0,0-2 0,0-1 0,0 1 0,1 5 0,3 0 0,2-2 0,3-1 0,1 3 0,7 1 0,1 1 0,3-1 0,1 6 0,-2-2 0,4 3 0,-1 2 0,4 0 0,-5 0 0,0 2 0,0 3 0,-1 3 0,-6 7 0,-2 2 0,-3 4 0,-3-4 0,-7 3 0,7 3 0,1 1 0</inkml:trace>
  <inkml:trace contextRef="#ctx0" brushRef="#br0" timeOffset="7080">3587 1445 12287,'0'-15'0,"-7"7"0,4-6 0,-7 4 0,0 2 0,-6-3 0,1 8 0,0-2 0,0 3 0,0 2 0,1 2 0,1 1 0,1 4 0,0 2 0,-5 1 0,9 5 0,-3 0 0,1 0 0,5 0 0,-3 1 0,1-1 0,4 0 0,1 0 0,2 0 0,0 1 0,2-3 0,3-1 0,5-4 0,3-1 0,4 0 0,2-4 0,3 2 0,2-1 0,-1-2 0,3-2 0,9 0 0,-3 0 0</inkml:trace>
  <inkml:trace contextRef="#ctx0" brushRef="#br0" timeOffset="7530">3754 1521 12287,'-13'-1'0,"3"-4"0,-4 3 0,13-5 0,1 7 0,10 0 0,3 0 0,2 0 0,2 0 0,2 0 0,1 0 0,-1 0 0,-1 0 0,1 0 0,1 0 0,-1 0 0,-2-5 0,-2 0 0,0 2 0,-1-1 0,-3 1 0,0-2 0,-6-5 0,3 3 0,-1-2 0,-2-1 0,-5-5 0,0 0 0,-2 1 0,-3 4 0,2 2 0,-7 4 0,-2-1 0,-2 2 0,4-4 0,-2 2 0,-3 2 0,-3 1 0,-3 2 0,4 0 0,-1 0 0,-3 0 0,1 5 0,5 2 0,0 1 0,0 4 0,1 2 0,2 1 0,4 2 0,1 3 0,2-3 0,5 5 0,2-2 0,3 0 0,5 1 0,8-6 0,3 0 0,-3 0 0,6-1 0,1-2 0,4-4 0,1-1 0,-1-2 0,0-5 0,-2 0 0,0 0 0,10-2 0,-8-1 0,-2-2 0,10-7 0,-5 4 0</inkml:trace>
  <inkml:trace contextRef="#ctx0" brushRef="#br0" timeOffset="7764">4180 1156 12287,'-15'-23'0,"6"1"0,3 7 0,7 6 0,4 4 0,6 7 0,2 8 0,7 2 0,1 13 0,-3 2 0,-1 2 0,2 3 0,-2 2 0,-4 3 0,1 2 0,-2-6 0,-2 5 0,-5-3 0,-4 1 0,-4 9 0,-7-3 0,-10 1 0,-7 1 0,-11-2 0,-2 2 0,-4-2 0,-2 0 0,-6 6 0,-4-8 0,-3 4 0,-2 2 0,0-1 0</inkml:trace>
  <inkml:trace contextRef="#ctx0" brushRef="#br0" timeOffset="8563">363 16 12287,'9'0'0,"-1"0"0,-3 0 0,-3-2 0,3-3 0,4 3 0,-8-4 0,4 6 0,-10 0 0,2 0 0,-6 1 0,1 3 0,0 1 0,-1 2 0,-3-2 0,0 5 0,-4 3 0,-1 8 0,-9 2 0,-1 4 0,-1 5 0,-3 11 0,-1 2 0,-2 9 0,-1 5 0,1 7 0,9 0 0,6-3 0,7-6 0,7 1 0,14-8 0,9-1 0,11-1 0,17-10 0,3 0 0,6-5 0,8-2 0,3 3 0,0-11 0,3 1 0,0-4 0,19 4 0,-2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6:50.84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1110 46 12287,'0'-9'0,"0"1"0,0 3 0,0 3 0,-1-5 0,-4 7 0,-6 0 0,-7 2 0,-4 1 0,-2 2 0,-1 2 0,-6-3 0,-1 1 0,-3-2 0,-4 4 0,-8 0 0,-2-1 0,-2 1 0,-5 0 0,4-4 0,1 2 0,4-1 0,-5 2 0,11-1 0,4 1 0,3 0 0,0-2 0,4 4 0,6-1 0,6-4 0,-3 4 0,1 0 0,1 1 0,3-4 0,0 2 0,1 1 0,0-3 0,0 6 0,-1-7 0,1 2 0,0-3 0,0-2 0,5 0 0,0 0 0,6 0 0,-3 0 0,9 0 0,3 0 0,-1-2 0,6-1 0,2-2 0,-4-5 0,2 4 0,0 1 0,-1-1 0,4 2 0,-3-4 0,2-1 0,-2 1 0,4 3 0,-4-4 0,4 1 0,1-1 0,0 1 0,0-4 0,0 2 0,-5 5 0,1-3 0,0 1 0,-2-5 0,1 2 0,-5 3 0,5 2 0,-6-3 0,2 6 0,-6-5 0,-1 7 0,-4 0 0,3 0 0,-5 2 0,7 3 0,-7-3 0,-1 11 0,-7-3 0,0-1 0,1 1 0,2 0 0,2-2 0,0 4 0,-5-5 0,0 0 0,-1-1 0,6 6 0,0-3 0,-2 1 0,-1 0 0,-3-5 0,1 5 0,0 2 0,0-3 0,0 1 0,5-7 0,1 4 0,2 0 0,2-6 0,12 6 0,5-7 0,6 0 0,1 5 0,6 0 0,1 0 0,-3 2 0,9-5 0,-3 4 0,2 1 0,2 3 0,1-1 0,-3 1 0,-1 0 0,0 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7:36.5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758 370 12287,'-2'-14'0,"-3"4"0,2-2 0,-7 7 0,6 7 0,-2 8 0,0 5 0,1 5 0,0 2 0,5 5 0,-1-3 0,-4-2 0,3 3 0,-3-5 0,3-2 0,2-1 0,0 4 0,0-1 0,0-2 0,-5-1 0,0-2 0,2 0 0,1-6 0,2-4 0,0-10 0,0-5 0,0-4 0,0-1 0,0-2 0,0-3 0,0 3 0,2-5 0,1 2 0,2 0 0,0-7 0,-3 5 0,3 4 0,-3-3 0,3 11 0,-4-3 0,-1 3 0,2 1 0,3 3 0,-3 2 0,5 8 0,-2 2 0,0 3 0,6 6 0,-2 5 0,1-1 0,0-3 0,0 5 0,5 1 0,0-1 0,1 1 0,-1-2 0,0-4 0,0-1 0,0 0 0,0-2 0,1-1 0,-1-2 0,0-6 0,0 1 0,0-4 0,-1-2 0,-3-3 0,-2-2 0,-2-3 0,-1-3 0,-2-6 0,1-2 0,-2 1 0,0-3 0,1 0 0,1-1 0,-2-4 0,-1 0 0,-2 0 0,0 2 0,2 3 0,3 2 0,3 6 0,7 14 0,0 0 0</inkml:trace>
  <inkml:trace contextRef="#ctx0" brushRef="#br0" timeOffset="401">1243 627 12287,'-7'-7'0,"5"10"0,-11-12 0,13 10 0,0 4 0,7-3 0,8-2 0,0 0 0,0 0 0,5 0 0,2 0 0,0 0 0,0 0 0,-2 0 0,-5 0 0,0-2 0,1-3 0,-1 2 0,0-7 0,0-2 0,-5 4 0,-1-2 0,-3-2 0,-1-2 0,-5-1 0,-1 2 0,-4 1 0,-6 4 0,-2 1 0,-2 2 0,0 5 0,0 0 0,-1 0 0,1 0 0,0 0 0,0 1 0,0 4 0,0-1 0,-1 6 0,1 2 0,0 1 0,0 1 0,0-3 0,1 0 0,4 0 0,-1 3 0,5 1 0,3 0 0,1 0 0,2 0 0,2 1 0,3-1 0,5-2 0,9-1 0,3-4 0,1-1 0,-3-2 0,6-5 0,-1 0 0,-1 0 0,4 0 0,-3 0 0,4 0 0,1-7 0,1-1 0</inkml:trace>
  <inkml:trace contextRef="#ctx0" brushRef="#br0" timeOffset="651">1728 334 12287,'0'-15'0,"0"0"0,0 0 0,0 0 0,0 8 0,0 7 0,0 12 0,1 10 0,3 1 0,1 4 0,0 2 0,-5 3 0,0 1 0,0 3 0,0-1 0,0-3 0,0 0 0,0-2 0,-2 4 0,-1-9 0,-2 2 0,1-2 0,-2 2 0,0-6 0,3-3 0,-5-1 0,-1-2 0</inkml:trace>
  <inkml:trace contextRef="#ctx0" brushRef="#br0" timeOffset="1299">1667 592 12287,'-8'-7'0,"-6"5"0,19-4 0,0 6 0,7 0 0,8 0 0,0 0 0,1 0 0,0 0 0,1 0 0,5 0 0,-3 0 0,-2 0 0,-2 0 0,-3 0 0,1 0 0,3 0 0,-6 0 0,-5 0 0,2 0 0,-4 0 0,2 0 0,-7 0 0,2 1 0,-10 4 0,4-1 0,-6 4 0,0-1 0,6 0 0,-6-2 0,0 5 0,5-2 0,-3 2 0,4 2 0,1-3 0,0 1 0,0 0 0,6-2 0,5-3 0,2-3 0,2-2 0,0-2 0,2-1 0,2-4 0,1-1 0,0-1 0,-5-3 0,0 4 0,1 1 0,-1-3 0,-2 3 0,-3-1 0,-1 5 0,-4-2 0,-4 3 0,6 4 0,-9 1 0,-1 4 0,-2 1 0,0-3 0,5 5 0,0 2 0,0 2 0,0-4 0,0 0 0,0 2 0,7 1 0,3 1 0,3-4 0,2-4 0,2-6 0,2 0 0,1 0 0,0 0 0,-5-1 0,1-3 0,-1-1 0,-5-7 0,0 2 0,2-3 0,-6-7 0,-1-1 0,-3 3 0,-2 1 0,0 2 0,0 0 0,0 0 0,0 0 0</inkml:trace>
  <inkml:trace contextRef="#ctx0" brushRef="#br0" timeOffset="1767">2500 637 12287,'10'-8'0,"1"3"0,0 3 0,-2-3 0,1 0 0,2 2 0,-4 1 0,2 2 0,-1-2 0,2-1 0,-1-2 0,-4 0 0,4 5 0,-7 0 0,4 0 0,-9 0 0,-1 2 0,-2 3 0,-7-2 0,2 7 0,-4 2 0,-1 1 0,2-3 0,1 0 0,2 2 0,6-3 0,-2 1 0,1 2 0,0 1 0,0-3 0,5 0 0,0 2 0,1-5 0,4-1 0,5 0 0,4-1 0,1 0 0,0-5 0,0 0 0,0-5 0,1-2 0,-1-2 0,-7-1 0,-3-5 0,-3 0 0,-2 0 0,-2 5 0,-1 0 0,-4 0 0,-1 1 0,-2-3 0,-6 7 0,1 0 0,0-1 0,0 4 0,0-5 0,0 7 0</inkml:trace>
  <inkml:trace contextRef="#ctx0" brushRef="#br0" timeOffset="2383">2773 637 12287,'0'-8'0,"0"-1"0,0 4 0,0 4 0,0 7 0,0 5 0,0 9 0,5-3 0,0-2 0,0-5 0,-5 0 0,5-5 0,0 5 0,0-7 0,-5 3 0,0-12 0,0-4 0,0 2 0,0-2 0,2 0 0,3 1 0,-3-4 0,3 3 0,-3-4 0,-1 4 0,3 0 0,1-2 0,0 4 0,-5-2 0,0 6 0,1-2 0,4 6 0,-3 0 0,12 0 0,-4 0 0,3 1 0,2 3 0,0 1 0,1 0 0,-1-5 0,0 0 0,0 0 0,0 0 0,0 0 0,1 0 0,-1 0 0,0 0 0,-2-2 0,-3-3 0,4 3 0,-14-4 0,0 6 0,-2 1 0,-8 4 0,-2 6 0,-1 2 0,-2 2 0,0 0 0,4-1 0,3-2 0,1-2 0,4 1 0,-4 3 0,2 1 0,2 0 0,3-1 0,5-3 0,5 0 0,5-8 0,5 2 0,4-3 0,6-2 0</inkml:trace>
  <inkml:trace contextRef="#ctx0" brushRef="#br0" timeOffset="2700">3319 531 12287,'0'-15'0,"0"0"0,0 0 0,0 0 0,0 4 0,0 1 0,0-1 0,0 2 0,0-1 0,0 8 0,0 2 0,0 9 0,0 9 0,0 4 0,0 0 0,0 0 0,0 3 0,0-3 0,0 0 0,0 0 0,0 3 0,0-5 0,-2-1 0,-3-2 0,3-2 0,-5 0 0,1 0 0,4 0 0,-3 0 0,3-6 0,4-9 0,3-9 0,5-1 0,4 0 0,6-5 0,2-5 0,0 1 0,-1 3 0,6 0 0,-1 0 0,2-3 0,3-1 0,-8 1 0,-1 8 0,0 0 0,-5 8 0,3-2 0,-10 3 0,-3 2 0</inkml:trace>
  <inkml:trace contextRef="#ctx0" brushRef="#br0" timeOffset="2833">3470 698 12287,'0'8'0,"0"6"0,0-4 0,0-2 0,0 2 0,0 0 0,2 4 0,3-4 0,-2 4 0,7-4 0,0 3 0,6 2 0</inkml:trace>
  <inkml:trace contextRef="#ctx0" brushRef="#br0" timeOffset="3633">212 910 12287,'16'-7'0,"-1"-1"0,0-7 0,-7 6 0,-1 4 0,-9 10 0,-1 5 0,-2 4 0,-12 1 0,2 2 0,-2 1 0,0 3 0,0 4 0,-1-3 0,-2 0 0,1-1 0,2 5 0,2-6 0,2-2 0,3-1 0,-4 0 0,4 2 0,-3 1 0,2 0 0,1-5 0,7 0 0,-4-13 0,9-7 0,3-7 0,3-3 0,6-2 0,-2-1 0,-2-2 0,5-6 0,5 4 0,-1-1 0,-3-4 0,1 0 0,2 0 0,1 2 0,-1-2 0,-1 3 0,1 1 0,-1 1 0,-4 3 0,1 4 0,-7 3 0,1 2 0,-1 7 0,-5-1 0,2 8 0,0 4 0,-5 9 0,0 2 0,0 1 0,0 7 0,0-2 0,0 4 0,0 1 0,2 5 0,1 1 0,3-3 0,-3-1 0,-1-1 0,-2-1 0,0 0 0,0 1 0,5-8 0,0-3 0,-2-3 0,-1-2 0,-1-6 0,4-4 0,-3-4 0,12-7 0,-6-3 0</inkml:trace>
  <inkml:trace contextRef="#ctx0" brushRef="#br0" timeOffset="3800">167 1107 12287,'-15'-8'0,"0"1"0,-1 7 0,10 0 0,6 0 0,8 0 0,11 5 0,3 0 0,1-2 0,4-1 0,7 3 0,1 0 0,7 0 0,-3-5 0</inkml:trace>
  <inkml:trace contextRef="#ctx0" brushRef="#br0" timeOffset="4049">697 1062 12287,'7'-9'0,"-5"-4"0,4 4 0,-6-1 0,0 0 0,-6 7 0,-4-2 0,-4 3 0,1 4 0,1 3 0,2 3 0,-2 1 0,0 4 0,0-3 0,2 4 0,-2 1 0,4 0 0,0 0 0,-1 2 0,1 3 0,4-3 0,-1 3 0,4-3 0,1-2 0,0 0 0,1 0 0,4 1 0,6-1 0,2-5 0,4-2 0,1-1 0,3-4 0,6-1 0,-2-2 0,3 0 0,3 0 0,-1 0 0</inkml:trace>
  <inkml:trace contextRef="#ctx0" brushRef="#br0" timeOffset="4283">1046 1092 12287,'-5'-10'0,"0"0"0,-2 6 0,2-1 0,-4 4 0,-6 1 0,0 0 0,0 0 0,2 1 0,1 3 0,2 1 0,0 6 0,-6 0 0,1 2 0,5 2 0,2 0 0,1 0 0,4 1 0,-4-1 0,2 0 0,1 0 0,4-1 0,4-3 0,3-1 0,1 2 0,4-3 0,6-1 0,2-1 0,1-2 0,-6-5 0,13 7 0,4 1 0</inkml:trace>
  <inkml:trace contextRef="#ctx0" brushRef="#br0" timeOffset="4915">1212 1198 12287,'-15'0'0,"0"0"0,0 0 0,0 0 0,6 0 0,3 0 0,17 0 0,5 0 0,0 0 0,1 0 0,-2 0 0,1 0 0,-1 0 0,2 0 0,3 0 0,-3-2 0,3-1 0,-5-4 0,-5-1 0,4 3 0,-6-5 0,0-2 0,4-2 0,-7-1 0,0 0 0,-6 2 0,-4 2 0,1 5 0,-6 6 0,-2 0 0,-1 0 0,-2 0 0,-1 0 0,1 0 0,2 1 0,1 4 0,2 4 0,-2-1 0,4 11 0,-1-4 0,3 2 0,2 0 0,3-2 0,-1 0 0,-1 0 0,-3 0 0,1 0 0,7 1 0,3-1 0,4-2 0,7-3 0,3-5 0,1-3 0,5-2 0,-3 0 0,0 0 0,0 0 0,5-7 0,-3-3 0,1-3 0,0-2 0,-6-1 0,1 1 0,-3 0 0,-2 0 0,-2 0 0,-3 0 0,-5-1 0,-3 1 0,-4 2 0,-3 3 0,2 3 0,-5 5 0,1-3 0,0 4 0,2-4 0,5 3 0,0 2 0,2 5 0,6 2 0,1-1 0,-1 1 0,2 5 0,4-2 0,-3 3 0,-1 3 0,-1-1 0,3 0 0,-2-2 0,2-3 0,-6 9 0,1-4 0,-2 2 0,0 0 0,0-2 0,-7 0 0,-1 0 0,-2 0 0,-7 1 0,2-1 0,-3 0 0,-2 0 0,-1-5 0,1 0 0,7-6 0,1 2 0</inkml:trace>
  <inkml:trace contextRef="#ctx0" brushRef="#br0" timeOffset="5319">1864 1334 12287,'-10'0'0,"0"0"0,5 0 0,-5 0 0,-2 0 0,5 0 0,-6 7 0,13-5 0,0 3 0,1-4 0,9-1 0,1-1 0,-3-4 0,5 1 0,-4-6 0,1 0 0,0 2 0,-5-6 0,3 4 0,1-3 0,-1-2 0,-4-1 0,1 1 0,-4 0 0,-1 0 0,0 0 0,0 0 0,0 5 0,0-1 0,0 6 0,0-5 0,0 9 0,0 1 0,2 1 0,3 8 0,5-1 0,4 1 0,1-1 0,2 4 0,1-2 0,2 2 0,6-1 0,-4 1 0,-1-2 0,1 2 0,-1 2 0,-6 1 0,-2 0 0,-3 0 0,-3 5 0,-9 2 0,-3 2 0,-10-6 0,-8 4 0</inkml:trace>
  <inkml:trace contextRef="#ctx0" brushRef="#br0" timeOffset="5783">2546 1046 12287,'0'-15'0,"0"7"0,0-6 0,0 14 0,0 2 0,0 10 0,0 6 0,0 9 0,0 0 0,0 5 0,0 4 0,0 4 0,-2-5 0,-1-1 0,-2-2 0,0-2 0,5 1 0,-2-3 0,-3-3 0,2-3 0,-6-6 0,2-1 0,4 0 0,-5-2 0,-2-3 0,3-3 0,0-7 0</inkml:trace>
  <inkml:trace contextRef="#ctx0" brushRef="#br0" timeOffset="6032">2485 1046 12287,'15'-13'0,"1"3"0,-1-10 0,0 8 0,0 2 0,0 6 0,0-1 0,0 4 0,1 1 0,-1 0 0,0 0 0,0 1 0,0 4 0,0 4 0,-1 6 0,-4 0 0,2 0 0,-7 0 0,-2 1 0,-1-1 0,-4 0 0,-3-2 0,-5-3 0,-4 2 0,-2-5 0,-3 0 0,-1-1 0,-5 5 0,3-6 0,0-2 0,0-1 0,-3-2 0,5 0 0,1 0 0,2 0 0,2 0 0,0 0 0</inkml:trace>
  <inkml:trace contextRef="#ctx0" brushRef="#br0" timeOffset="6365">2925 1198 12287,'-9'-7'0,"-4"5"0,9-4 0,-6 6 0,-2 0 0,-1 1 0,-2 4 0,0 6 0,5 2 0,0 2 0,-1 0 0,3 1 0,-4-1 0,7 0 0,2 0 0,1 0 0,2 0 0,0 0 0,0 1 0,7-6 0,3-2 0,5-1 0,5-4 0,-3-1 0,5-2 0,-2 0 0,0 0 0,1-2 0,-6-1 0,0-4 0,0-1 0,-1-2 0,-3-4 0,-2 2 0,-3 2 0,0-5 0,-6-5 0,0 1 0,0 3 0,-2 2 0,-3 2 0,-5 2 0,-4-2 0,-1 6 0,0 1 0,0 3 0,0 2 0,6 7 0,2 1 0</inkml:trace>
  <inkml:trace contextRef="#ctx0" brushRef="#br0" timeOffset="6565">3167 1319 12287,'-8'-7'0,"1"6"0,2 1 0,0 10 0,1 3 0,3 2 0,1 1 0,0-1 0,1 0 0,3 0 0,1 0 0,7 0 0,-4 1 0</inkml:trace>
  <inkml:trace contextRef="#ctx0" brushRef="#br0" timeOffset="6732">3303 1046 12287,'0'-21'0,"0"4"0,0 0 0,0 7 0,0 6 0,0-1 0,0 10 0,0 5 0,0 4 0,7 1 0,2 0 0</inkml:trace>
  <inkml:trace contextRef="#ctx0" brushRef="#br0" timeOffset="7148">3364 1243 12287,'-2'-8'0,"-1"1"0,-2 0 0,0 6 0,12-6 0,3 7 0,3 7 0,2 1 0,1 1 0,-6 4 0,0-4 0,1-1 0,-4 5 0,5-4 0,-5 6 0,1 0 0,-4 0 0,1 0 0,-4 1 0,-1-1 0,0 0 0,-1-2 0,-4-3 0,1-3 0,-6-7 0,7-1 0,-2-5 0,3-2 0,2-7 0,0 0 0,0 0 0,5-1 0,2 1 0,1 0 0,4 0 0,1 0 0,4 0 0,2 1 0,1 4 0,5-2 0,-5 7 0,1 2 0,1 1 0,-6 2 0,6 2 0,-2 3 0,1 5 0,-6 4 0,-5 2 0,0 3 0,-2 1 0,4 0 0,-7-5 0,-1 1 0,-3-1 0,-1 0 0,7 0 0,1 0 0</inkml:trace>
  <inkml:trace contextRef="#ctx0" brushRef="#br0" timeOffset="7482">3985 1062 12287,'5'-31'0,"0"1"0,6 6 0,-6 4 0,1 10 0,-1 5 0,-3 3 0,5 9 0,-7 3 0,0 4 0,0 1 0,0 5 0,0 2 0,-2 1 0,-3 4 0,3 2 0,-3 1 0,4 1 0,1-1 0,-2 0 0,-1 1 0,-2-3 0,1-3 0,1 7 0,-1-5 0,-1-1 0,2-3 0,1 2 0,2-4 0,0-3 0,0-1 0,0-2 0,0 0 0,7-6 0,3-4 0,4-4 0,1-1 0,0-5 0,0-1 0,0-3 0,0-3 0,6-1 0,-1-1 0,-3 3 0,-6 1 0,1 0 0,-7-6 0,14-6 0,-2-1 0</inkml:trace>
  <inkml:trace contextRef="#ctx0" brushRef="#br0" timeOffset="7648">3955 1259 12287,'-27'-6'0,"-3"1"0,-2-1 0,7 1 0,-2 3 0,6-3 0,8 5 0,10 3 0,6 4 0,7 1 0,10-4 0,5 3 0,4-2 0,1 0 0,6 0 0,1-5 0,0 0 0,0 0 0,5-7 0,-3-1 0</inkml:trace>
  <inkml:trace contextRef="#ctx0" brushRef="#br0" timeOffset="7864">4349 955 12287,'-15'-6'0,"0"4"0,-1-5 0,8 14 0,3 3 0,5 5 0,5 6 0,-2 2 0,8 9 0,0 2 0,3 1 0,1 7 0,0-1 0,-1 2 0,-4 3 0,1-1 0,-5-1 0,-6-2 0,-9-1 0,-4-3 0,-18 3 0,-6-6 0,-5-3 0,-3-2 0,-2 1 0,-2-3 0,-2-2 0,-6 2 0,3-4 0</inkml:trace>
  <inkml:trace contextRef="#ctx0" brushRef="#br0" timeOffset="8447">455 61 12287,'13'-1'0,"-3"-4"0,4-4 0,-7-6 0,4 2 0,-1 3 0,-6 3 0,1 9 0,-10 3 0,-5 5 0,-4 3 0,-1 4 0,0 3 0,0 5 0,0 9 0,-2 3 0,-2 2 0,-1 3 0,0 7 0,5 3 0,1 0 0,4 0 0,3 9 0,7-2 0,0 0 0,0 0 0,14 0 0,6-10 0,9-6 0,6-4 0,11 3 0,9-17 0,11 7 0,3-8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7:49.3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1334 12287,'-8'-7'0,"1"4"0,6-7 0,-4-2 0,3 4 0,-3-3 0,3 0 0,2-3 0,0-1 0,0 0 0,0 0 0,0-2 0,0-2 0,0-3 0,0-1 0,7-1 0,1-4 0,2 1 0,1 0 0,4-10 0,5 6 0,0-1 0,2 0 0,-4-5 0,8-3 0,1-4 0,1-1 0,8-4 0,1 0 0,1 0 0,4-5 0,7 4 0,5-2 0,2 3 0,1 3 0,12-2 0,-3 9 0,6 0 0,4 4 0,3 5 0,0 4 0,-1 6 0,1 3 0,5 2 0,-2 0 0,-1 1 0,-3 4 0,-1-1 0,-10 6 0,2 1 0,4 3 0,-1 1 0,2 0 0,0 1 0,4 4 0,6 2 0,0 5 0,0-2 0,-1 2 0,11-1 0,-11 1 0,1-2 0,0 2 0,5 2 0,-3 1 0,-2 0 0,2 0 0,3 0 0,-6 0 0,-4 0 0,-7 1 0,9 4 0,-15 0 0,1-1 0,2-3 0,-3 0 0,3-1 0,-7 0 0,-3 0 0,2 0 0,-9 0 0,-2 0 0,-2 1 0,5-1 0,-7-2 0,1-1 0,0-2 0,-3-1 0,0 2 0,0-2 0,3-3 0,0 1 0,-5-3 0,-3 1 0,-2-2 0,-2-1 0,-6-1 0,-2 3 0,-2 1 0,-7 0 0,3-5 0,-5 0 0,-7 0 0,-2-2 0,-9-3 0,-3-5 0,3 2 0,-5-1 0,2 1 0,0-1 0,-7-1 0,2-5 0,-3 0 0,-2 0 0,0 1 0,-1 4 0,6-3 0,0 4 0,-2 1 0,4-4 0,0 5 0,1-1 0,-5 5 0,10-4 0,-3 7 0,10 0 0,4 2 0,6 1 0,0 4 0,0 1 0,0-3 0,1 5 0,0 0 0,5-1 0,-5 4 0,6-4 0,-1 1 0,-1 0 0,-2-5 0,-6 3 0,-3 1 0,-3-1 0,4-3 0,-5 5 0,-1 2 0,-9-4 0,-7 3 0,-7 0 0,-6 3 0,-3 1 0,-3 2 0,1 1 0,0 3 0,-1 0 0,1 0 0,0 2 0,-1 8 0</inkml:trace>
  <inkml:trace contextRef="#ctx0" brushRef="#br0" timeOffset="1200">5197 258 12287,'0'-23'0,"0"1"0,0 6 0,0 1 0,5 0 0,1 0 0,-1 7 0,-5 8 0,0 10 0,0 3 0,0 2 0,1 7 0,3 2 0,1 1 0,-2 0 0,-1 1 0,-2 4 0,0 0 0,0 0 0,0 1 0,0-1 0,0-1 0,0-4 0,0 4 0,-2-6 0,-1 1 0,-2-4 0,0-3 0,5-2 0,-2-2 0,-3-3 0,3-4 0,-3-12 0,3-4 0,2-3 0,0-2 0,2 0 0,3-1 0,-1 3 0,4 1 0,0 2 0,1-2 0,1 4 0,5-1 0,0 1 0,0 0 0,0 4 0,2-1 0,4 4 0,-3 1 0,7 0 0,-6 1 0,1 4 0,-5 5 0,-5 4 0,2 3 0,-7 1 0,-2 2 0,-3 2 0,-5-5 0,-5-2 0,-5 4 0,-3-9 0,-3 2 0,3-2 0,-4-3 0,2-6 0,0 3 0,-2 1 0,5 0 0,-3-5 0,3 0 0,2 0 0,0-2 0,1-3 0,2-3 0,2-1 0,7-4 0,-2 3 0,3-4 0,9-1 0,1 0 0</inkml:trace>
  <inkml:trace contextRef="#ctx0" brushRef="#br0" timeOffset="1816">5667 682 12287,'-8'0'0,"1"-1"0,5-3 0,-3-1 0,4 0 0,-4 5 0,10 0 0,-2 0 0,7 0 0,2 0 0,1 0 0,2 0 0,1-1 0,-1-3 0,0-1 0,0-2 0,0 4 0,0-2 0,-1-2 0,-2 4 0,-4-4 0,-1-1 0,-2 3 0,-5-5 0,0-2 0,0-2 0,0-1 0,0 0 0,0 5 0,-2 1 0,-3 3 0,-3-4 0,-7 5 0,-1 1 0,6 3 0,0 1 0,-2 0 0,1 1 0,-1 3 0,2 2 0,-2 3 0,4-4 0,-1 5 0,1 0 0,-1-2 0,4 6 0,-3-4 0,1 3 0,2 3 0,5-1 0,0 0 0,0-5 0,2-2 0,3-1 0,-2-2 0,7-5 0,2 0 0,1 0 0,3 0 0,-1 0 0,0 0 0,0 0 0,0-1 0,0-3 0,1-3 0,-1-1 0,-5 3 0,0-3 0,0-1 0,-2 1 0,1 4 0,-6-2 0,2-1 0,0 5 0,-5-5 0,-1 9 0,-3 3 0,-1 5 0,-5 4 0,5 1 0,2 0 0,1 0 0,2 0 0,0 1 0,2-3 0,1-1 0,4-4 0,1-1 0,2 5 0,5-4 0</inkml:trace>
  <inkml:trace contextRef="#ctx0" brushRef="#br0" timeOffset="2099">6258 622 12287,'0'-15'0,"0"-1"0,-5 6 0,-2 2 0,-1 1 0,-2 2 0,-5 5 0,-1 0 0,1 0 0,0 2 0,0 3 0,0 5 0,0-2 0,0 2 0,1 2 0,4 2 0,-3-1 0,4-1 0,1-2 0,3 2 0,-2 1 0,2 3 0,1-1 0,4-5 0,6-2 0,4-1 0,3-4 0,9 4 0,3-2 0,4-2 0,1-1 0,0-2 0,2 0 0,2-2 0,1-3 0,1-3 0,-6-7 0</inkml:trace>
  <inkml:trace contextRef="#ctx0" brushRef="#br0" timeOffset="2432">6516 410 12287,'0'-22'0,"0"5"0,0-3 0,0 3 0,0 2 0,0 0 0,0 6 0,0 4 0,0 10 0,0 5 0,0 4 0,0 8 0,0 3 0,0 3 0,0 3 0,0-1 0,0 2 0,0 2 0,0 1 0,0-1 0,0-7 0,0-4 0,0-1 0,-5 3 0,0-4 0,1-3 0,3-1 0,1-2 0,0 0 0,0-6 0,0-9 0,1-10 0,4-4 0,5-1 0,4 0 0,3 0 0,1-2 0,2-3 0,6 3 0,-4-5 0,1 2 0,4-1 0,0 1 0,-2 5 0,-5 0 0,-3 0 0,5 6 0,-5 3 0,5 6 0</inkml:trace>
  <inkml:trace contextRef="#ctx0" brushRef="#br0" timeOffset="2615">6667 652 12287,'-8'-7'0,"1"7"0,7 0 0,5 2 0,2 8 0,1 0 0,4-1 0,-4 4 0,3-3 0,0 4 0,3 1 0,1 0 0,0 0 0,0 7 0,0 2 0</inkml:trace>
  <inkml:trace contextRef="#ctx0" brushRef="#br0" timeOffset="3116">7061 349 12287,'0'-30'0,"0"-1"0,0 8 0,-5 1 0,0 7 0,0 0 0,5 8 0,0 7 0,0 8 0,0 11 0,0 3 0,0 1 0,0 4 0,0 4 0,0 2 0,0 3 0,0-3 0,0 3 0,0-3 0,0-2 0,0-3 0,0 4 0,-2-8 0,-1-1 0,-2-2 0,0 0 0,5 0 0,0-1 0,0-18 0,0-8 0,0-5 0,0-4 0,0-1 0,0 1 0,0 0 0,2 0 0,1 0 0,2 0 0,7-1 0,-2 1 0,10 0 0,4 2 0,-1 3 0,-1 3 0,-7 7 0,2 0 0,3 0 0,-3 2 0,3 3 0,-3 3 0,-2 0 0,-1 6 0,-4-4 0,-3 3 0,-1 3 0,-6 5 0,0 1 0,-8-3 0,-6 1 0,-1-10 0,-2 4 0,-3 1 0,3-7 0,-4-1 0,0-2 0,1 0 0,0 0 0,3-5 0,-3 0 0,-2 0 0,-3-2 0,5-3 0,8 2 0,2-7 0,0 0 0,-6-5 0</inkml:trace>
  <inkml:trace contextRef="#ctx0" brushRef="#br0" timeOffset="3648">7425 637 12287,'8'-7'0,"6"5"0,-13-6 0,6 5 0,0-2 0,-4-2 0,7 2 0,0 1 0,6-6 0,-6 7 0,0-2 0,-5 2 0,5-2 0,-7 3 0,4-5 0,-14 7 0,-3 2 0,-3 3 0,3-2 0,0 7 0,-2 0 0,-2-1 0,4 4 0,0-4 0,0 1 0,2 0 0,-4 0 0,7 5 0,1 0 0,-2 1 0,1-1 0,1 0 0,9 0 0,7-2 0,7-2 0,-1-5 0,7-6 0,1 0 0,-3 0 0,6 0 0,-4 0 0,2-1 0,-2-4 0,0-4 0,-8-4 0,-3 1 0,-1 2 0,-6 0 0,-2-5 0,-3-1 0,-2 1 0,-2 0 0,-3 0 0,-5 1 0,-4 4 0,-1-1 0,-2 5 0,-1 3 0,-2 1 0,-1 2 0,6 0 0,-7 7 0,-1 2 0</inkml:trace>
  <inkml:trace contextRef="#ctx0" brushRef="#br0" timeOffset="4169">7804 637 12287,'0'-9'0,"0"1"0,0 3 0,1 2 0,4-7 0,-1 6 0,6-1 0,2 3 0,1 2 0,2 0 0,0 2 0,-1 3 0,-4 5 0,3-1 0,-2 1 0,2 0 0,2-2 0,-5 6 0,-1-4 0,-3 3 0,-2 3 0,3-1 0,-2 0 0,-2 0 0,-1 0 0,-4-1 0,-3-4 0,2 1 0,-8-5 0,1 4 0,-5-5 0,7-2 0,1-6 0,0-2 0,6-7 0,-4 2 0,3-4 0,4 1 0,1 1 0,2 2 0,-2-2 0,6 0 0,1 1 0,3 0 0,2 0 0,1 2 0,-1 1 0,0 1 0,0 4 0,5-1 0,0 1 0,-1-2 0,-2 2 0,-2 3 0,0 3 0,-1 4 0,-4 1 0,1 2 0,-5 5 0,-3 1 0,-1-1 0,-2 0 0,0 0 0,0 0 0,0 0 0,0 0 0,0 7 0,0 2 0</inkml:trace>
  <inkml:trace contextRef="#ctx0" brushRef="#br0" timeOffset="4666">8379 713 12287,'-6'-9'0,"-1"1"0,-3 3 0,-4 3 0,14-5 0,0 7 0,9 0 0,6 0 0,3 0 0,3 0 0,-1 0 0,-5 0 0,0 0 0,0 0 0,0-5 0,1 0 0,-1 2 0,0 1 0,0-3 0,-1-2 0,-4-1 0,1 3 0,-4-5 0,2-2 0,-6 4 0,2-2 0,-3-2 0,-9 5 0,-1 0 0,-3 2 0,1 0 0,0 0 0,-5 5 0,0 0 0,0 0 0,-2 0 0,-2 0 0,-1 0 0,0 7 0,5 1 0,0 2 0,0 0 0,-1 1 0,1 4 0,2 0 0,3 0 0,-4 0 0,6 0 0,-1 1 0,3-1 0,6 0 0,1-2 0,4-3 0,5 2 0,9-5 0,3 0 0,1-1 0,3-1 0,4-5 0,-1 0 0,-4 0 0,4 0 0,-6 0 0,1 0 0,-4 0 0,2 0 0,-2 0 0,-2 0 0,-7 0 0,2-6 0,-5-3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7:56.5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46 363 12287,'-7'-8'0,"6"1"0,-6 5 0,7-3 0,2 3 0,3-3 0,-2 4 0,7-1 0,2-3 0,1 3 0,3-3 0,-1 4 0,0-5 0,-2 0 0,-3-3 0,-3 4 0,-7-5 0,0 5 0,0-5 0,-7 2 0,-3-4 0,-3 2 0,-2 6 0,0-1 0,-1 4 0,1-4 0,0-1 0,2 0 0,3 1 0,3 1 0,7-6 0,2 0 0,3-3 0,5 3 0,3-2 0,4 5 0,1 0 0,3 1 0,4 1 0,-3 5 0,0-2 0,0-3 0,3 3 0,-3-3 0,0 5 0,0 5 0,-2 4 0,-5 6 0,-2 0 0,-3 0 0,2 0 0,-5 2 0,0 1 0,-1 3 0,-1-1 0,-5-5 0,0 0 0,0 0 0,0 1 0,0-1 0,-5-5 0,0 0 0,-1-7 0,2 1 0,-1-8 0,0 1 0,5-7 0,0-2 0,0-1 0,0-3 0,0 0 0,0-3 0,0-1 0,5-2 0,0 2 0,0-4 0,2 1 0,-5-4 0,4 5 0,0 0 0,-1 0 0,5 2 0,-5 5 0,-2-1 0,0 8 0,3 3 0,-5 5 0,4 7 0,-3 6 0,-2 6 0,0 8 0,0-2 0,0 4 0,0 1 0,0 5 0,0 1 0,-2-3 0,-3-1 0,4-1 0,-6-3 0,2-1 0,0-2 0,-5-1 0,3 3 0,-2-4 0,-2-1 0,-3-2 0,-3-3 0,-1 0 0,-2-2 0,-2 4 0,3-11 0,-1 1 0,1-4 0,-2 1 0,-1 0 0,0-3 0,0-1 0,2-2 0,5 0 0,-1 0 0,1 0 0,2-2 0,1-1 0,4-4 0,1-2 0,-3 4 0,5-5 0,1-2 0,3-1 0,1-2 0,0 0 0,6 1 0,5 4 0,2 3 0,2 1 0,2 4 0,1-5 0,4 2 0,2 0 0,0 0 0,2 5 0,0 0 0,1 0 0,0 2 0,0 3 0,-4 5 0,-1 3 0,2 2 0,-6 2 0,-3 2 0,-1 1 0,1 2 0,-8-4 0,-1 3 0,1-3 0,0-1 0,-4-2 0,2 0 0,-1 0 0,-3-4 0,-1-1 0,2-7 0,3 2 0,-3-10 0,3-5 0,-4-4 0,-1-1 0</inkml:trace>
  <inkml:trace contextRef="#ctx0" brushRef="#br0" timeOffset="566">425 242 12287,'-7'-15'0,"6"-1"0,-6 8 0,14 1 0,4 7 0,6 0 0,3 0 0,7 0 0,-1 0 0,2 0 0,2 0 0,1 0 0,-1 0 0,0 0 0,1 0 0,-1 0 0,-1 0 0,-4 0 0,-5 0 0,-3-5 0,-2 0 0,0 2 0,-6 1 0,-4 2 0,-10 0 0,-5 0 0,-4 5 0,-1 2 0,0 1 0,0 4 0,-1 0 0,1 0 0,0-2 0,0 2 0,0 1 0,0 2 0,0 0 0,-1 1 0,1 4 0,0 0 0,2-2 0,2-1 0,0 3 0,6 1 0,1-3 0,3-1 0,1 3 0,0 0 0,0-1 0,0-2 0,6-2 0,4 0 0,4-1 0,1-4 0,5 1 0,2-5 0,0-3 0,0-1 0,3 3 0,-3 0 0,0-2 0,0-1 0,-2-2 0,-5-2 0,0-3 0,-1 2 0,-4-7 0,2 4 0,-7-4 0,-2 5 0,-8-5 0,-3 7 0,-7-2 0,-1 3 0,1 2 0,0 2 0,0 3 0,0-2 0,0 7 0,-1-6 0,1 2 0</inkml:trace>
  <inkml:trace contextRef="#ctx0" brushRef="#br0" timeOffset="832">880 227 12287,'15'0'0,"0"0"0,-2-2 0,-3-3 0,9 3 0,-4-3 0,4 3 0,2 2 0,-2 0 0,6 0 0,2 0 0,2 0 0,-1 0 0,-1 0 0,-3 0 0,-2 0 0,5 0 0,-4 0 0</inkml:trace>
  <inkml:trace contextRef="#ctx0" brushRef="#br0" timeOffset="1866">925 348 12287,'-8'0'0,"-4"2"0,5 1 0,-1 2 0,3 0 0,-4-3 0,2 3 0,-3-2 0,5 7 0,-5 0 0,5 5 0,0-4 0,3-3 0,-3-1 0,4 4 0,-6-2 0,7-1 0,0-3 0,0-10 0,0-5 0,0 2 0,2-2 0,3-2 0,-2 5 0,5 0 0,1 2 0,-1 0 0,-3-5 0,5 5 0,2 2 0,2 1 0,1 0 0,0-3 0,0 4 0,0-4 0,0 3 0,1 9 0,-1 3 0,-5 3 0,-2 2 0,-1 1 0,-2-6 0,-5 0 0,0 2 0,-2-4 0,-3 2 0,-3 0 0,-7-1 0,6-4 0,4-10 0,4 1 0,2-4 0,4 1 0,-1-3 0,4 3 0,1 1 0,-1-1 0,2 2 0,5 5 0,0 0 0,0 0 0,1 0 0,-1 0 0,0 0 0,0 1 0,0 4 0,0 4 0,1 6 0,-8 0 0,-3 0 0,-3-5 0,-2 1 0,0-8 0,-2 4 0,-3-7 0,2-2 0,-6-3 0,2-5 0,2-4 0,5-1 0,0 0 0,0 0 0,0 0 0,0 0 0,0-1 0,0 1 0,0 0 0,0 0 0,0 0 0,2-4 0,1 2 0,3 4 0,-3 0 0,0-1 0,2-1 0,-3 5 0,3 0 0,-3 6 0,-1-2 0,4 6 0,-1 1 0,6 4 0,0-3 0,5 3 0,0-3 0,0-2 0,1 0 0,-1 0 0,-5 0 0,0 0 0,0 0 0,5 0 0,-5 1 0,-1 4 0,-3 6 0,5-3 0,-6 2 0,-2 2 0,-1 1 0,3 3 0,0-1 0,-2 0 0,-1 0 0,-2 5 0,0 2 0,-2 0 0,-3 0 0,2 3 0,-6-5 0,3-1 0,2-2 0,-3 3 0,2 0 0,2-1 0,1-3 0,2 0 0,0-8 0,7-3 0,3-10 0,-3-3 0,-2-8 0,3-5 0,1-3 0</inkml:trace>
  <inkml:trace contextRef="#ctx0" brushRef="#br0" timeOffset="2082">1380 318 12287,'-11'-6'0,"1"1"0,0-6 0,-5 1 0,7 1 0,3-1 0,6 7 0,8-2 0,6 3 0,8 2 0,1 0 0,3 0 0,5 0 0,2 0 0,-4 0 0,-1 0 0,-4 0 0,2 0 0,-7 0 0,-2 0 0,-1 0 0,-2 0 0,1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17:59.5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167 7 12287,'-15'0'0,"0"0"0,0 0 0,0 0 0,0 0 0,-1 0 0,6 2 0,0 3 0,-2 5 0,1 5 0,1 4 0,3 1 0,0-2 0,5 4 0,-3-2 0,4 1 0,1 0 0,0-4 0,0 3 0,1-3 0,4-2 0,4 1 0,8-3 0,1-1 0,2-2 0,7-7 0,-1 2 0,2-3 0,2-2 0,1 0 0,-1 0 0,0-2 0,1-3 0,6-3 0,1-7 0</inkml:trace>
  <inkml:trace contextRef="#ctx0" brushRef="#br0" timeOffset="351">546 128 12287,'-7'-8'0,"6"1"0,-8 2 0,4 0 0,2-2 0,-7 2 0,0 3 0,-6-3 0,1 4 0,5 6 0,0 2 0,0 1 0,2 4 0,-4 3 0,7 5 0,-5-3 0,5 3 0,1-3 0,3-2 0,1 0 0,1-1 0,3-2 0,1-2 0,6-5 0,0 3 0,2-1 0,2-4 0,5-1 0,1-2 0,-3 0 0,-1 0 0,3 0 0,0-2 0,-1-3 0,-2-3 0,-4-7 0,-1 1 0,-2 4 0,-7-3 0,2 2 0,-3-2 0,-2-2 0,-2 0 0,-1 0 0,-4 1 0,-1 4 0,3-2 0,-5 7 0,-2 0 0,-1-2 0,2 6 0,1-4 0,-1 5 0,-3 5 0,-1 3 0,0 7 0</inkml:trace>
  <inkml:trace contextRef="#ctx0" brushRef="#br0" timeOffset="850">789 159 12287,'0'-16'0,"5"6"0,0 0 0,1 5 0,-1-5 0,-1 7 0,6-1 0,2 8 0,-4-3 0,2 6 0,0 0 0,-1 3 0,4-2 0,-4 2 0,1 2 0,0 2 0,-5 1 0,3 0 0,-1 0 0,-2 0 0,-5 0 0,0 1 0,0-1 0,-2-2 0,-3-3 0,4 4 0,-11-14 0,7 0 0,0-7 0,5-8 0,0 0 0,0 0 0,1 1 0,4 4 0,-1-3 0,4 2 0,1-2 0,-1-2 0,2 0 0,5 1 0,1 4 0,-1-2 0,2 6 0,1-1 0,2 0 0,0 2 0,-3 5 0,2 0 0,1 0 0,0 7 0,-5 3 0,1 5 0,-1 5 0,-2-1 0,-3 4 0,-5 1 0,-3-1 0,3-2 0,0 2 0,-2-1 0,-1-3 0,-2-2 0,0-2 0,0 0 0,0 0 0,0 0 0</inkml:trace>
  <inkml:trace contextRef="#ctx0" brushRef="#br0" timeOffset="1350">1395 189 12287,'0'-10'0,"0"0"0,0 5 0,0-6 0,0 6 0,0-5 0,0 7 0,6-4 0,3 9 0,-1 3 0,6-2 0,-6 7 0,2 1 0,0-3 0,-5 5 0,4-2 0,-1 2 0,1 2 0,-6-5 0,4 0 0,-2 2 0,0 2 0,0 1 0,-5 0 0,0 0 0,0-5 0,0 0 0,0 2 0,0-5 0,-2 0 0,-3-7 0,3-2 0,-3-3 0,4-4 0,1-6 0,0 0 0,5 0 0,0 0 0,0 1 0,2 4 0,1-3 0,7 4 0,0 1 0,0-4 0,2 7 0,2 2 0,1 1 0,0 2 0,-5 0 0,1 0 0,-1 0 0,-2 7 0,-1 3 0,-4 5 0,-1 5 0,0-3 0,-4 3 0,2-1 0,-1 1 0,-3-3 0,-1 3 0,0-3 0,0-2 0,0 7 0,0 1 0</inkml:trace>
  <inkml:trace contextRef="#ctx0" brushRef="#br0" timeOffset="1849">2001 325 12287,'-9'-7'0,"-4"6"0,3-4 0,1-2 0,-1 2 0,0 0 0,3 5 0,7 0 0,7 0 0,8 0 0,0 0 0,1 0 0,-1 0 0,0 0 0,0 0 0,0 0 0,0 0 0,0 0 0,1 0 0,-3-2 0,-1-1 0,-2-2 0,-2-7 0,3 2 0,0 1 0,-6-1 0,-1 0 0,-9-5 0,-4 7 0,-6 1 0,0 2 0,0 0 0,5 0 0,0 5 0,-2 0 0,-2 0 0,-1 0 0,0 0 0,0 0 0,1 2 0,1 1 0,1 4 0,0 1 0,-4 0 0,5 4 0,0-2 0,1 2 0,-2 2 0,7 1 0,1 0 0,3 0 0,1 0 0,0 0 0,0 1 0,6-3 0,5-1 0,2-4 0,2-1 0,5-2 0,2-3 0,2 1 0,3 2 0,-4 0 0,3-5 0,-1 0 0,-2 0 0,13 0 0,-4 0 0</inkml:trace>
  <inkml:trace contextRef="#ctx0" brushRef="#br0" timeOffset="2099">2395 295 12287,'0'-15'0,"-2"1"0,-3 4 0,2 3 0,-8 7 0,0 0 0,-3 2 0,-1 1 0,0 4 0,0 2 0,0-1 0,1 4 0,2-2 0,2 2 0,2 1 0,-4 2 0,4 1 0,1-1 0,2 0 0,5 0 0,0 0 0,7-1 0,3-3 0,3-2 0,2-2 0,6-2 0,0-5 0,3 0 0,3 0 0,2 0 0,1 0 0,0 0 0,0 0 0,1 0 0</inkml:trace>
  <inkml:trace contextRef="#ctx0" brushRef="#br0" timeOffset="2399">2743 159 12287,'0'-16'0,"0"1"0,0 0 0,0 0 0,0 0 0,0 0 0,0-1 0,0 1 0,0 0 0,0 5 0,0 0 0,0 8 0,0 2 0,0 7 0,0 10 0,0 3 0,0 5 0,-5 4 0,0 3 0,2 2 0,1 1 0,2 0 0,0-4 0,0-1 0,0 0 0,-5 1 0,0-1 0,2-2 0,1-2 0,2-3 0,0-4 0,0 1 0,0-2 0,0-1 0,0-2 0,2-6 0,3-4 0,3-3 0,7-9 0,0-2 0</inkml:trace>
  <inkml:trace contextRef="#ctx0" brushRef="#br0" timeOffset="2615">2622 280 12287,'-15'-7'0,"0"5"0,6-6 0,4 3 0,4 3 0,7-5 0,4 7 0,6 0 0,4 0 0,-2 0 0,7 0 0,1 0 0,-3 0 0,13 7 0,-4 2 0</inkml:trace>
  <inkml:trace contextRef="#ctx0" brushRef="#br0" timeOffset="3632">3289 234 12287,'-9'-8'0,"3"-6"0,6 11 0,0-7 0,1 7 0,4-2 0,5 3 0,6 2 0,4 0 0,3 0 0,1 0 0,4 0 0,-4 0 0,0 0 0,-4 0 0,2 0 0,-2 0 0,-3 2 0,-5 3 0,-1-2 0,-6 7 0,-1 2 0,-4 0 0,-5-1 0,-4-1 0,-3 2 0,-3 2 0,2-4 0,-11-2 0,1 1 0,-1-1 0,4 1 0,-5 2 0,-1-2 0,3-3 0,-4 5 0,7-5 0,1 3 0,2-6 0,4 4 0,1-2 0,2 0 0,7 0 0,3 0 0,10 0 0,3 0 0,2 2 0,6-5 0,0 3 0,1-2 0,0 2 0,-2-3 0,-3 4 0,3 1 0,-3 0 0,4 3 0,-6-3 0,-5-1 0,3-4 0,-4 5 0,-1 0 0,-1-6 0,-7 6 0,-5-14 0,-2-3 0,-1-3 0,4 3 0,-1 0 0,4-2 0,1-2 0,0-3 0,0-1 0,0-2 0,0 1 0,0 2 0,0 2 0,0 0 0,6 0 0,4 0 0,4 0 0,1 4 0,0 3 0,0 1 0,0 4 0,2 1 0,2 2 0,1 0 0,0 7 0,-5 3 0,0 4 0,-1 1 0,-2 0 0,-4 0 0,-1 0 0,3 0 0,-5 1 0,-2-1 0,-1-5 0,-2 0 0,0 2 0,0-4 0,-2 0 0,-3-1 0,2-2 0,-7-5 0,-2 0 0,4 0 0,-1-1 0,3-4 0,0 1 0,6-6 0,0 0 0,2-4 0,3 3 0,5 1 0,4 0 0,1-6 0</inkml:trace>
  <inkml:trace contextRef="#ctx0" brushRef="#br0" timeOffset="4149">3758 265 12287,'-8'0'0,"-4"-2"0,7-3 0,0 3 0,8-5 0,6 7 0,8 0 0,5 0 0,3 0 0,5 0 0,0 0 0,1 0 0,-1 0 0,0 0 0,-1 0 0,-4 0 0,2 0 0,-5 0 0,0-1 0,0-4 0,-2 3 0,-5-3 0,-6 3 0,-4 2 0,-10 2 0,-5 3 0,-4-3 0,-1 4 0,0 1 0,0 0 0,-1 5 0,1-2 0,0 2 0,-5 1 0,0 2 0,1 0 0,2 1 0,2 4 0,0 0 0,0 0 0,1 0 0,4 1 0,-1 4 0,6-5 0,1-2 0,4 4 0,5-1 0,5-3 0,4-1 0,1-2 0,0-5 0,2-1 0,3-3 0,-3-1 0,5-5 0,-2 0 0,0 0 0,0 0 0,-4-1 0,-1-3 0,0-1 0,-5-1 0,-2 1 0,-1-6 0,-2 3 0,-5-2 0,-1 5 0,-5-4 0,-4 3 0,-3 1 0,-4 5 0,-1 0 0,-3 0 0,1 0 0,5 1 0,0 3 0,0 1 0,1 1 0,2-2 0,2 1 0,0 0 0,-5-5 0</inkml:trace>
  <inkml:trace contextRef="#ctx0" brushRef="#br0" timeOffset="4781">4183 265 12287,'0'-11'0,"0"1"0,0 7 0,1-4 0,4 7 0,6 0 0,2 0 0,7 0 0,2 0 0,2 0 0,3 0 0,1 0 0,4 0 0,2 0 0,1 0 0,1 0 0,-6 0 0,0 0 0,0 0 0,-1 0 0,-4 0 0,-4 0 0,-5 0 0,-7 2 0,-4 3 0,-3 5 0,-4-1 0,-5-1 0,-6 0 0,-6 1 0,-6-1 0,3 4 0,-2-2 0,-3 2 0,-1 0 0,-1-1 0,2 0 0,2 0 0,7 1 0,-3 0 0,5-2 0,0 2 0,1-4 0,0 2 0,7-6 0,9 7 0,13-5 0,4-3 0,3 0 0,-5 1 0,5 1 0,4-2 0,-2 4 0,1 0 0,0-1 0,-1 1 0,-3 0 0,4-4 0,-2 4 0,-4 1 0,-3-3 0,-3 4 0,-2-3 0,-1 6 0,1-2 0,-3-1 0,-7 1 0,-2-7 0,-3 2 0,1-5 0,-4-5 0,1-5 0,1-3 0,2-3 0,-1 1 0,2 0 0,1-5 0,2 0 0,0 1 0,0 2 0,5-3 0,2 0 0,0 1 0,-1 3 0,-1 1 0,-3 1 0,3 4 0,-3-4 0,5 6 0</inkml:trace>
  <inkml:trace contextRef="#ctx0" brushRef="#br0" timeOffset="5065">4319 628 12287,'10'-5'0,"0"0"0,0 0 0,6 7 0,-1 3 0,-5-3 0,0 4 0,2 1 0,1 1 0,2 8 0,-6-1 0,-4 0 0,-5-2 0,-5-3 0,-5-5 0,-4-3 0,-1-2 0,0 0 0,0 0 0,5 0 0,-1 0 0,0 0 0,4-7 0,2-3 0,3-3 0,2-2 0,0 0 0,0-2 0,0-3 0,7 3 0,1-5 0</inkml:trace>
  <inkml:trace contextRef="#ctx0" brushRef="#br0" timeOffset="5232">4622 295 12287,'-15'-15'0,"7"6"0,1-4 0,15 6 0,7-3 0,9 5 0,5 3 0,8 2 0,1 0 0,3 0 0,-1 0 0,1 0 0,4 0 0,0 7 0,1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26:23.2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75 12287,'1'-15'0,"3"0"0,1-1 0,0 6 0,-5 0 0,-2 7 0,-3-2 0,-2 5 0,-4 5 0,0 5 0,0 3 0,-3 3 0,-1 1 0,0 3 0,0 5 0,4 4 0,1 1 0,0 1 0,2-1 0,-4 6 0,7-1 0,1-1 0,3-2 0,1 2 0,1 0 0,4-4 0,6-1 0,9 1 0,5-10 0,4-1 0,1-2 0,1-7 0,-1-2 0,1-1 0,-1-3 0,-1-3 0,-2-1 0,-2 0 0,2 0 0,-5-5 0,-2-2 0,-3 1 0,-2-1 0,1-3 0,-1 3 0,0-1 0,-1-3 0,-3-2 0,0 3 0,-8-4 0,2 4 0,-5-2 0,-3 0 0,-4 4 0,-2 1 0,1 0 0,-4 4 0,2-2 0,-2 2 0,4 1 0,-2 2 0,-2 0 0,5 0 0,0 2 0,7 3 0,7-2 0,3 7 0,4 2 0,1-3 0,0-1 0,0-1 0,0-4 0,1 6 0,-1-1 0,-2 2 0,-2 0 0,0-5 0,-6 5 0,-1 2 0,-2 2 0,-2 1 0,-2 0 0,-3 0 0,-4-4 0,-6-1 0,2 2 0,2 1 0,-5 2 0,4 0 0,0-1 0,-2-4 0,1 10 0,-2-3 0</inkml:trace>
  <inkml:trace contextRef="#ctx0" brushRef="#br0" timeOffset="834">1004 486 12287,'0'-31'0,"0"8"0,0-1 0,0 4 0,-5 3 0,0-4 0,0 13 0,5 8 0,0 7 0,-2 10 0,-1 3 0,-2 5 0,-5 4 0,3 1 0,-1 1 0,-4-1 0,0 6 0,0-1 0,2-1 0,-2-2 0,0-3 0,0-2 0,4-4 0,1-1 0,-3 4 0,5-6 0,0 0 0,5-13 0,0-7 0,0-8 0,0-6 0,2-3 0,1-1 0,2-3 0,5-1 0,-3 2 0,0-5 0,0-4 0,4-1 0,-2-1 0,1 3 0,0 2 0,-1-6 0,2 5 0,0 0 0,0-2 0,3 7 0,1 0 0,0 7 0,-6 0 0,4 1 0,-3 4 0,4 5 0,-1 10 0,-1 7 0,-2 5 0,2 3 0,-3 7 0,-1 0 0,1 4 0,-1-1 0,-3 9 0,4-9 0,-3 3 0,-1-1 0,2-2 0,-4-5 0,6 1 0,-2 1 0,3-5 0,-5-2 0,0-3 0,2-2 0,-6-5 0,4 0 0,4 1 0,-1 4 0</inkml:trace>
  <inkml:trace contextRef="#ctx0" brushRef="#br0" timeOffset="1017">989 698 12287,'-15'0'0,"6"-6"0,3 4 0,7-5 0,6 7 0,8 0 0,2 0 0,9 0 0,1 0 0,1 0 0,9 0 0,2 0 0</inkml:trace>
  <inkml:trace contextRef="#ctx0" brushRef="#br0" timeOffset="1433">1400 790 12287,'-11'0'0,"1"0"0,-1 0 0,2 5 0,-1 0 0,0 0 0,1-5 0,9 0 0,10 0 0,4 0 0,1-5 0,0-2 0,1-1 0,-1-4 0,-5 3 0,-2-1 0,1 0 0,-1 2 0,-4-6 0,1 4 0,-4-4 0,-1-1 0,0 0 0,-5 5 0,-1 1 0,-3 3 0,-1-1 0,-5 4 0,0-2 0,4-1 0,1 6 0,7 2 0,-2 3 0,10-3 0,5 5 0,5-2 0,6 0 0,-5 5 0,6-5 0,-1 0 0,-1 2 0,0 0 0,-3 4 0,0 0 0,-2 0 0,4 1 0,-11 0 0,2-2 0,1 2 0,-8 2 0,2 1 0,-3 0 0,-2 0 0,0-5 0,-2 0 0,-3 2 0,-3 2 0,-8 1 0</inkml:trace>
  <inkml:trace contextRef="#ctx0" brushRef="#br0" timeOffset="1933">1765 698 12287,'0'-15'0,"0"0"0,0 0 0,0 6 0,0 3 0,0 17 0,0 5 0,5 2 0,0-3 0,0-1 0,2-4 0,-4 2 0,5-5 0,1-1 0,-1 1 0,-3 3 0,5-5 0,2 1 0,2 0 0,1-4 0,0 3 0,0-3 0,1-2 0,-1-2 0,0-3 0,0-3 0,0-1 0,-1-4 0,-2 2 0,-2 0 0,2 0 0,-4-2 0,1 3 0,-3-4 0,-1-1 0,-5 0 0,0 6 0,-1 9 0,-3 11 0,-1 2 0,2 2 0,1 6 0,2 1 0,-1-1 0,-4 1 0,3 4 0,-3-3 0,3 3 0,2 1 0,-5 5 0,0-5 0,0 3 0,-2 1 0,5 1 0,-4-10 0,1 0 0,0 0 0,-2-2 0,3-5 0,-2-1 0,-3-4 0,-1 2 0,-5-7 0,0-2 0,-6-1 0,1-4 0,1-1 0,3-2 0,0-7 0,-1 2 0,1-5 0,0-6 0,-1 3 0,12-6 0,2 0 0,1 1 0,4-3 0,3-4 0,10 0 0,9-1 0</inkml:trace>
  <inkml:trace contextRef="#ctx0" brushRef="#br0" timeOffset="2366">2130 790 12287,'0'-9'0,"0"-4"0,0 9 0,1-4 0,4 1 0,-1 2 0,6 5 0,2 0 0,1 0 0,2 0 0,1 0 0,-1 0 0,0 0 0,-5 2 0,0 1 0,2 4 0,2 1 0,-4 3 0,-2 4 0,-1 0 0,3 0 0,-5 0 0,-2 1 0,-1-1 0,-2 0 0,0 0 0,0 0 0,-7 1 0,1-10 0,-4-6 0,3-6 0,7-10 0,0 1 0,0 0 0,1 0 0,5 0 0,2 1 0,7 2 0,0 2 0,1-2 0,-1 5 0,2 1 0,1 1 0,3 0 0,1 0 0,-4 5 0,2 0 0,1 0 0,-6 6 0,0 4 0,-1 4 0,-4 1 0,2 0 0,-6 1 0,1-1 0,0 0 0,5 7 0,-4 2 0</inkml:trace>
  <inkml:trace contextRef="#ctx0" brushRef="#br0" timeOffset="2633">2951 835 12287,'8'-15'0,"-1"0"0,-7 5 0,0 0 0,0-2 0,-2 3 0,-3-1 0,-3 2 0,-8-2 0,1 5 0,0 3 0,0 4 0,0 1 0,-1 2 0,1 7 0,0-2 0,0 4 0,0 1 0,-1 0 0,3 0 0,1 0 0,2 1 0,7 4 0,-3 0 0,5-1 0,1-2 0,0-2 0,7 0 0,3 0 0,3 0 0,9-1 0,3-4 0,4-5 0,2-3 0,-1 3 0,0 0 0,1-2 0,-1-8 0,1-3 0</inkml:trace>
  <inkml:trace contextRef="#ctx0" brushRef="#br0" timeOffset="3349">3316 531 12287,'0'-20'0,"0"0"0,0-1 0,-5 6 0,-1 0 0,1 7 0,5 2 0,0 12 0,0 5 0,0 8 0,0 0 0,0 6 0,0 2 0,0 2 0,0 1 0,0 0 0,0 1 0,0-1 0,5 1 0,1-1 0,-3-1 0,-1-4 0,-2 4 0,0-4 0,0 2 0,0-1 0,0 2 0,0-4 0,0 0 0,0-2 0,0-14 0,1-8 0,3-10 0,2-4 0,3-1 0,-4 0 0,5-2 0,2-3 0,1 0 0,3-2 0,-1 6 0,0 3 0,0 1 0,0 0 0,1 2 0,-1-2 0,7 5 0,3 2 0,2 4 0,-1 2 0,-6 4 0,-8 4 0,-4 6 0,-1 0 0,-4 1 0,4 4 0,-2 0 0,-2-1 0,-1-2 0,0-2 0,3 0 0,-3 7 0,4 2 0</inkml:trace>
  <inkml:trace contextRef="#ctx0" brushRef="#br0" timeOffset="3933">3787 911 12287,'0'-15'0,"0"0"0,0 0 0,0 6 0,0 4 0,0 10 0,0-1 0,2 6 0,3 2 0,-4 1 0,4 2 0,-3 1 0,-2-6 0,0 0 0,0 2 0,0-4 0,0 2 0,0-6 0,-2 2 0,-3-6 0,4-6 0,-4-4 0,3-4 0,2-1 0,0 0 0,0-1 0,0 1 0,0 0 0,0 0 0,0 0 0,0-1 0,0 1 0,0 0 0,0 0 0,0 0 0,0 4 0,0 1 0,2 7 0,3-2 0,-2 3 0,7 2 0,2 0 0,2 0 0,1 0 0,0 0 0,0 0 0,0 0 0,1 2 0,-1 1 0,0 2 0,5 0 0,1-5 0,-3 0 0,-1 0 0,3 0 0,1 0 0,-3 0 0,-1 0 0,-2 0 0,0 0 0,-1-1 0,-4-4 0,4 3 0,-4-3 0,-3 3 0,-2 2 0,-10 0 0,-6 0 0,-2 0 0,-2 5 0,-1 2 0,1 1 0,0 4 0,2 2 0,1 1 0,3 0 0,3 0 0,-5 1 0,6-1 0,2 0 0,1 0 0,9 0 0,3 1 0,4-3 0,1-3 0,7 2 0,3-7 0,4-1 0,1-3 0,1-1 0</inkml:trace>
  <inkml:trace contextRef="#ctx0" brushRef="#br0" timeOffset="4633">4486 790 12287,'0'-10'0,"0"-1"0,0 6 0,0-5 0,0 7 0,-1-4 0,-4 9 0,-5 3 0,1-2 0,-1 7 0,-2 2 0,-1 2 0,-1 1 0,2 0 0,2 0 0,-2 1 0,4 4 0,-1 0 0,1-1 0,0-2 0,4-2 0,-1 0 0,3 0 0,9-5 0,3-1 0,4-2 0,1-4 0,5-1 0,1-2 0,-3-2 0,-1-3 0,3-4 0,1-6 0,-3 0 0,-1 0 0,-3 3 0,-3-2 0,0-2 0,-8-8 0,2 4 0,-3 1 0,-7 2 0,-4 4 0,-3 2 0,-5 6 0,-1-1 0,3 1 0,-1 1 0,1 3 0,5 2 0,0 4 0,0 4 0,-5 6 0</inkml:trace>
  <inkml:trace contextRef="#ctx0" brushRef="#br0" timeOffset="5182">4806 805 12287,'-9'-2'0,"4"-3"0,-2 2 0,2-7 0,0 5 0,5-6 0,0 8 0,0-4 0,0 9 0,0 3 0,2-2 0,3 8 0,-3-8 0,5 5 0,-7-3 0,0-1 0,0 6 0,0-5 0,0 5 0,0-5 0,0 5 0,0 1 0,0 4 0,0-5 0,0 0 0,0-7 0,1 4 0,3-9 0,1-3 0,1 2 0,0-7 0,4-2 0,1 4 0,1-1 0,-2 1 0,2-1 0,-3 6 0,1-2 0,2 3 0,1 2 0,2 0 0,1 0 0,-6 2 0,0 3 0,-5 3 0,3 8 0,-1-1 0,-3 0 0,-3 0 0,1-1 0,3-4 0,-3 10 0,4-3 0</inkml:trace>
  <inkml:trace contextRef="#ctx0" brushRef="#br0" timeOffset="5549">5338 805 12287,'-7'-9'0,"-1"-2"0,-7 6 0,4 0 0,1 5 0,-2 0 0,1 6 0,-1 4 0,2 4 0,6 1 0,-1 0 0,4 1 0,1-1 0,0 0 0,0 0 0,1 0 0,4-1 0,5-2 0,4-2 0,6-7 0,0 2 0,-1-3 0,-2-2 0,3 0 0,1-2 0,-3-1 0,-1-2 0,-2-7 0,-1 2 0,-4-4 0,-3-1 0,-7 0 0,-2 0 0,-3 0 0,-4 1 0,-6 2 0,0 4 0,0 1 0,-5-3 0,-2 5 0,0 1 0,0 3 0,1 1 0,6 0 0,0 0 0</inkml:trace>
  <inkml:trace contextRef="#ctx0" brushRef="#br0" timeOffset="6265">5596 835 12287,'0'-15'0,"0"7"0,0-6 0,0 12 0,0-11 0,0 11 0,0-4 0,0 6 0,0 0 0,0 6 0,0-2 0,0 6 0,0 2 0,0 1 0,0 2 0,0 1 0,0-1 0,0 0 0,0 0 0,0 0 0,0 1 0,0-1 0,7-5 0,3 0 0,4-7 0,1 1 0,0-8 0,0 1 0,1-7 0,-1-2 0,0-1 0,0-3 0,1 1 0,-1 2 0,0 3 0,-5-4 0,-1 4 0,-3-4 0,4 4 0,-5 0 0,1 7 0,-6 3 0,0 10 0,0 3 0,0 3 0,0-1 0,0 0 0,1 0 0,4-1 0,5-4 0,-1 2 0,1-6 0,2 1 0,1 0 0,8-2 0,-1-5 0,-1 0 0,-3 0 0,0 0 0,1-2 0,-1-3 0,0-5 0,2-2 0,-9 0 0,1 2 0,0-2 0,-7-1 0,2-2 0,-1 0 0,1-1 0,-3 1 0,3 0 0,-4 0 0,-8 1 0,-3 4 0,-3-2 0,-2 7 0,6 0 0,2 5 0,7 7 0,0-4 0,2 7 0,3 1 0,5-3 0,6 5 0,2-2 0,2 2 0,1-4 0,1 4 0,-5-6 0,3 3 0,-3 4 0,-2-6 0,0 7 0,-1 0 0,-4 1 0,2 0 0,-7 3 0,-2 1 0,-3 1 0,-5-6 0,-5-2 0,-4-3 0,-1 4 0,0-4 0,0 4 0,-1-4 0,1 0 0,7-7 0,3 4 0,10-9 0,5-1 0,3-2 0,3-7 0,-1 2 0,7-4 0,2-1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27:16.07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152 251 12287,'-10'-14'0,"0"4"0,5-2 0,-5 7 0,-2 2 0,0 3 0,1 3 0,0 4 0,0 2 0,-3 1 0,1 5 0,1 0 0,2 0 0,6 1 0,-1 0 0,3 3 0,2 1 0,0 1 0,0-6 0,0 0 0,0 0 0,7 0 0,5-1 0,7-2 0,6-2 0,4-5 0,1 3 0,0-1 0,1-3 0,6-3 0,-5-1 0,5 0 0</inkml:trace>
  <inkml:trace contextRef="#ctx0" brushRef="#br0" timeOffset="317">487 342 12287,'-7'-15'0,"6"6"0,-8-2 0,4 6 0,2-6 0,-7 6 0,-1-5 0,-4 5 0,0 2 0,0 6 0,0 4 0,-1 1 0,1 4 0,5-3 0,0 1 0,0 2 0,1 1 0,-3 2 0,7 1 0,2-1 0,1 0 0,2 0 0,0 0 0,0 1 0,7-6 0,3-2 0,4-1 0,1-2 0,2-5 0,1 0 0,3 0 0,-1-2 0,-5-1 0,0-4 0,1-1 0,-1-2 0,-2-6 0,-3 1 0,-1 0 0,-6 0 0,2 0 0,-5-1 0,-6 3 0,-3 1 0,-3 2 0,-1 6 0,-2-1 0,-1 4 0,1 1 0,0 0 0,0 0 0,6 0 0,3 0 0</inkml:trace>
  <inkml:trace contextRef="#ctx0" brushRef="#br0" timeOffset="783">609 312 12287,'0'-15'0,"0"6"0,0-4 0,0 4 0,1 1 0,4 3 0,6 3 0,-3 4 0,2 3 0,2 5 0,0-2 0,0 1 0,-2-1 0,2 1 0,-4-1 0,0 4 0,-1-2 0,-3 2 0,2 1 0,-1 3 0,-1-1 0,-2 0 0,-2 0 0,0 0 0,0 1 0,0-8 0,0-1 0,-6-9 0,1-3 0,2-5 0,1-4 0,2-1 0,0 0 0,2 1 0,1 3 0,4 0 0,2 0 0,-4-1 0,5 0 0,2 4 0,1 1 0,2-3 0,1 3 0,-1 0 0,0 0 0,0 2 0,0 5 0,1 0 0,-1 0 0,0 2 0,0 3 0,0 5 0,1 4 0,-1 1 0,-2 0 0,-3 0 0,2 1 0,-7-1 0,-1 0 0,-3 0 0,6 0 0,-5 1 0,5-1 0</inkml:trace>
  <inkml:trace contextRef="#ctx0" brushRef="#br0" timeOffset="1233">1141 327 12287,'0'-10'0,"0"0"0,0 5 0,0-6 0,2 8 0,3-2 0,-2 3 0,5 4 0,-1 3 0,3-2 0,-3 8 0,2 0 0,-4 1 0,3 0 0,-1-2 0,-4 2 0,4 2 0,-2 1 0,-2 0 0,-1 0 0,-2 0 0,0 1 0,0-1 0,0 0 0,-7-7 0,-3-2 0,2 0 0,-2-1 0,6-1 0,-1-9 0,3-4 0,4-6 0,3 0 0,-1 0 0,6 1 0,2 2 0,1 2 0,2 2 0,1-4 0,-1 3 0,0 3 0,0-5 0,2 6 0,2 2 0,1 1 0,0 2 0,-5 0 0,1 0 0,-1 0 0,-2 7 0,-1 3 0,-2 4 0,-5 6 0,4 0 0,-2-1 0,-4-2 0,-1-2 0,-2 0 0,0 0 0</inkml:trace>
  <inkml:trace contextRef="#ctx0" brushRef="#br0" timeOffset="1700">1643 403 12287,'-9'-8'0,"2"1"0,9 7 0,3 0 0,4 0 0,6 0 0,0 0 0,0 0 0,0 0 0,1 0 0,-1 0 0,0 0 0,0 0 0,1-2 0,-1-3 0,0 3 0,0-4 0,0-1 0,-6 3 0,-2-4 0,-2 0 0,0-1 0,0-1 0,-5-5 0,-7 1 0,-3 2 0,-4 2 0,-1 2 0,0-2 0,0 5 0,0 3 0,-1 2 0,1 0 0,0 2 0,0 3 0,-1 3 0,1 6 0,0-3 0,0 0 0,5-1 0,0 5 0,-1 0 0,3 0 0,0 1 0,4 0 0,-1 5 0,0 1 0,7 3 0,3-5 0,5-8 0,9-3 0,2-1 0,3 0 0,1-4 0,6 1 0,-1-3 0,1-2 0,-1 0 0,1 0 0,-1-7 0,0-2 0</inkml:trace>
  <inkml:trace contextRef="#ctx0" brushRef="#br0" timeOffset="1984">2205 373 12287,'-6'-9'0,"-3"-4"0,-6 9 0,0-6 0,-1 7 0,1-2 0,0 3 0,5 2 0,0 2 0,-2 1 0,-2 2 0,-1 7 0,0-2 0,0 4 0,5-1 0,0-1 0,-1-2 0,3 2 0,0 1 0,4 3 0,-1-1 0,0 0 0,7 0 0,3-1 0,5-4 0,5 2 0,4-6 0,1 1 0,-1 0 0,4-2 0,3-5 0,1 0 0,-2 0 0,2 0 0,-7 0 0,-1 0 0,-2 0 0,5 0 0,-5-7 0,5-1 0</inkml:trace>
  <inkml:trace contextRef="#ctx0" brushRef="#br0" timeOffset="2465">2449 53 12287,'8'-15'0,"-1"0"0,-7 5 0,0 0 0,0 8 0,0 2 0,0 12 0,0 10 0,0 1 0,0 4 0,0 7 0,0 3 0,-2 0 0,-3 1 0,3 2 0,-3-3 0,4 1 0,1-1 0,0-2 0,0-3 0,0 0 0,0-1 0,0 1 0,0-12 0,-2-1 0,-3-2 0,1-2 0,-6 0 0,0-6 0,-5-3 0</inkml:trace>
  <inkml:trace contextRef="#ctx0" brushRef="#br0" timeOffset="2798">2266 342 12287,'-7'-8'0,"6"-6"0,-4 12 0,10-3 0,5 4 0,3 1 0,9 1 0,4 3 0,2 1 0,3-2 0,-1-1 0,2 0 0,2 1 0,2 2 0,4 0 0,-4-5 0,-4 0 0,-5 0 0,1 0 0,-4 0 0,0 0 0,-4 0 0,-8 0 0,-2 0 0,-7 7 0,2 3 0,-3 4 0,-4 1 0,-1 0 0,-4 0 0,-1 0 0,3 1 0,-4-1 0,1 0 0,-1 0 0,4 0 0,-3 1 0,-1-3 0,1-3 0,5 4 0,-4-6 0,2 2 0,0 1 0,0-8 0,5 4 0</inkml:trace>
  <inkml:trace contextRef="#ctx0" brushRef="#br0" timeOffset="2932">2798 99 12287,'0'-24'0,"0"-5"0,0 18 0,0-5 0,0 11 0,0 5 0,0 9 0</inkml:trace>
  <inkml:trace contextRef="#ctx0" brushRef="#br0" timeOffset="3265">3057 297 12287,'-10'0'0,"0"0"0,4 0 0,-4 0 0,-1 0 0,2 6 0,-1 4 0,-2 2 0,-1-2 0,-3 9 0,3-4 0,1 2 0,2 0 0,7 0 0,-3 3 0,5-3 0,2 2 0,5-8 0,2 1 0,9-7 0,1-1 0,3-3 0,4-1 0,-3 0 0,0-1 0,0-4 0,3-2 0,-4-5 0,-5 2 0,-4-2 0,2-1 0,-4-3 0,2 1 0,-2 0 0,-3 0 0,-7 0 0,-2-1 0,-3 1 0,0 2 0,-10 1 0,-6 3 0,-1 3 0,-6 1 0,4 5 0,0 0 0,-4 0 0,4 0 0</inkml:trace>
  <inkml:trace contextRef="#ctx0" brushRef="#br0" timeOffset="3665">3270 342 12287,'6'-8'0,"-4"-6"0,5 14 0,-7 0 0,0 9 0,2 8 0,3-2 0,-4 3 0,4-8 0,-1 4 0,1 1 0,-3 0 0,4-1 0,1-4 0,-5 4 0,5-6 0,-1 0 0,-4-1 0,11-8 0,-2-5 0,2-2 0,2-7 0,1 0 0,-1-1 0,2 1 0,1 0 0,3 0 0,-1 5 0,-7-1 0,-1 1 0,-2 2 0,0 1 0,6 7 0,-8 2 0,-3 3 0,-3 5 0,-2 4 0,0 2 0,0 3 0,0 1 0,0 1 0,0 1 0,5-6 0,2 5 0,1-4 0,7-7 0,7-2 0,0-1 0,0-4 0,12 6 0,-2-1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2.2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197 77 12287,'0'-8'0,"-5"-6"0,0 4 0,0 1 0,5-1 0,0 5 0,0-5 0,1 7 0,4-2 0,-3 3 0,5 2 0,-9 5 0,-3 2 0,-3 1 0,-1 4 0,-4-4 0,3 3 0,-4 2 0,-1 6 0,0-2 0,-2 5 0,0 0 0,2 3 0,-4 2 0,11 0 0,-2-2 0,-1 2 0,8 2 0,-2 1 0,5 1 0,5-1 0,3-1 0,8-2 0,-1-3 0,0-2 0,7-2 0,2-7 0,1-1 0,0-2 0,-1-6 0,3 1 0,-3-3 0,-2-2 0,-2 0 0,-5 0 0,0 0 0,-1-7 0,-4-3 0,-5-4 0,-3 4 0,-4 0 0,-3-2 0,-3 0 0,-8 2 0,1 3 0,0 1 0,0 4 0,0-3 0,-1 3 0,1 2 0,0 0 0,0 0 0,0 0 0,-1 0 0,1 0 0,0 0 0,0 0 0,-1 0 0,1 7 0,0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27:08.2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59 12287,'6'-15'0,"-4"5"0,3 0 0,-3 0 0,-2 1 0,0 4 0,0 10 0,0 6 0,0 2 0,0 2 0,-2 0 0,-3 1 0,-2 4 0,-5 0 0,4 1 0,1 0 0,-3-4 0,3 5 0,1-1 0,-1-1 0,2 5 0,5-4 0,0-1 0,0 2 0,7-5 0,3 3 0,5-3 0,5-2 0,-1-1 0,6-3 0,2-2 0,2-2 0,0 3 0,-2-5 0,-2-2 0,2-1 0,0-2 0,-2 0 0,-4 0 0,-4 0 0,-2-2 0,0-3 0,-7-3 0,-3-8 0,-5 3 0,-3 1 0,-2 2 0,-5 5 0,3-4 0,-1 3 0,3 1 0,-4 3 0,2-3 0,2 3 0,7-5 0,3 7 0,5 0 0,5 0 0,2 2 0,-1 3 0,5-1 0,-7 4 0,0 0 0,-1 1 0,4-4 0,-7 5 0,4 2 0,-6 1 0,-3 3 0,-3-1 0,-2 0 0,0 0 0,-2 0 0,-3 1 0,-5-1 0,-9 2 0,-3 1 0,0 3 0,0-3 0,2-1 0,-2 5 0,-1 2 0</inkml:trace>
  <inkml:trace contextRef="#ctx0" brushRef="#br0" timeOffset="550">883 683 12287,'8'0'0,"1"0"0,-4 0 0,3-5 0,7 0 0,-5-2 0,1 2 0,-1-3 0,5-8 0,0 1 0,-5 0 0,0-2 0,1-3 0,-3-6 0,4-1 0,-5-1 0,1-1 0,4-3 0,-4-2 0,1 4 0,-1-1 0,1 1 0,-6-1 0,2 1 0,-3 1 0,-2 4 0,0 3 0,0 7 0,0 0 0,-2 1 0,-3 4 0,-5 5 0,-4 3 0,-1 4 0,0 3 0,1 5 0,4 4 0,-8 6 0,3 2 0,-1 1 0,5 4 0,-3 2 0,4 3 0,-2 2 0,2 2 0,3 4 0,5-3 0,-1 0 0,-2 1 0,2 2 0,8-4 0,7-3 0,6 0 0,1-5 0,6-2 0,7 2 0,7-4 0</inkml:trace>
  <inkml:trace contextRef="#ctx0" brushRef="#br0" timeOffset="900">1430 470 12287,'-8'-15'0,"-6"0"0,6 6 0,-7 4 0,-1 3 0,-1 2 0,-1 0 0,-2 0 0,-1 7 0,6 3 0,-2 4 0,-3 1 0,8 0 0,-3 0 0,3 1 0,4-1 0,-4 5 0,7 0 0,1-1 0,3-2 0,1-2 0,0 2 0,0 3 0,6-3 0,5 3 0,2-4 0,2-6 0,0-3 0,2-7 0,2 0 0,1 0 0,2-2 0,-3-3 0,3-5 0,1-4 0,-4-1 0,1 0 0,-5 0 0,-4-1 0,2 1 0,-4 0 0,-1 0 0,-3-1 0,-3 1 0,-4 0 0,-1 0 0,-2 0 0,-12 5 0,2 1 0,-2 2 0,0 4 0,2 1 0,-1 2 0,1 0 0,0 0 0,6 0 0,-4 7 0,4 1 0</inkml:trace>
  <inkml:trace contextRef="#ctx0" brushRef="#br0" timeOffset="1549">1689 622 12287,'-9'-2'0,"4"-3"0,3 4 0,9-6 0,3 7 0,4 0 0,1-5 0,0 0 0,0 0 0,1-2 0,-1 0 0,0-5 0,0 2 0,1 0 0,-3-5 0,-1 1 0,-2 4 0,-7-3 0,2 3 0,-3-4 0,-2-1 0,0 0 0,-2 1 0,-3 4 0,2-2 0,-7 7 0,0 0 0,1-2 0,-4 6 0,3-4 0,-4 3 0,-1 4 0,0 1 0,-1 4 0,1 1 0,0 1 0,0 2 0,1 0 0,4 0 0,-3 3 0,4 1 0,1 0 0,1 0 0,7 1 0,0-1 0,7-2 0,3-2 0,3-5 0,3 1 0,-1-5 0,0 3 0,0-4 0,0-1 0,1 0 0,-1-1 0,0-3 0,0-1 0,1-5 0,-3 3 0,-1 1 0,-2-1 0,-7-5 0,2 2 0,2 2 0,-2-3 0,-1 10 0,-9 1 0,3 6 0,-3 10 0,3-1 0,2 0 0,0 5 0,0 2 0,0 2 0,0 3 0,0 2 0,0 1 0,0-1 0,0-4 0,0 2 0,0-5 0,-2 0 0,-3 0 0,2 3 0,-5-4 0,1-3 0,-5-2 0,2-6 0,-4-5 0,-1-4 0,0-1 0,0 0 0,-1 0 0,1 0 0,0-6 0,0-4 0,0-4 0,-1-1 0,3 0 0,1-1 0,4 1 0,1 0 0,2 0 0,5 0 0,2-1 0,3 1 0,3 0 0,14-7 0,2-2 0</inkml:trace>
  <inkml:trace contextRef="#ctx0" brushRef="#br0" timeOffset="1733">2069 607 12287,'0'-9'0,"0"4"0,0 10 0,0 6 0,0 7 0,0 2 0,0-1 0,0-2 0,0 0 0,0 1 0,0 3 0,0-3 0,5 1 0,0 1 0,0-3 0,-5 5 0</inkml:trace>
  <inkml:trace contextRef="#ctx0" brushRef="#br0" timeOffset="1883">2160 379 12287,'0'-15'0,"0"-1"0,0 6 0,0 0 0,0 0 0,0 2 0,0 1 0</inkml:trace>
  <inkml:trace contextRef="#ctx0" brushRef="#br0" timeOffset="2366">2388 561 12287,'15'-15'0,"-5"7"0,1 3 0,-8-4 0,-3 7 0,-10-3 0,-4 4 0,-1 1 0,0 0 0,0 1 0,-2 3 0,-3 1 0,3 5 0,-4-3 0,4-1 0,2 1 0,0 5 0,2-2 0,1 4 0,2 1 0,5 0 0,-4 2 0,2 2 0,4 1 0,1 0 0,4-3 0,3 2 0,5 1 0,9 0 0,4-6 0,4-2 0,6-2 0,0-7 0,4 11 0,2-6 0</inkml:trace>
  <inkml:trace contextRef="#ctx0" brushRef="#br0" timeOffset="3232">2647 759 12287,'-16'0'0,"1"0"0,0 0 0,1 2 0,3 1 0,1 2 0,6 2 0,-1-2 0,3 3 0,9 6 0,3-4 0,4-5 0,1-3 0,0-2 0,0-2 0,1-1 0,-1-2 0,0-5 0,0 3 0,0 0 0,1 0 0,-1-5 0,0 2 0,0-3 0,-1-2 0,-4-1 0,-5 1 0,-3 0 0,3-2 0,0-2 0,-2-1 0,-1 2 0,-7 1 0,-2 3 0,-1 2 0,-4 2 0,3 2 0,-1-2 0,-2 3 0,-1 0 0,3 5 0,0-3 0,-2 4 0,-2 1 0,-1 1 0,2 4 0,2 6 0,-2-3 0,3 2 0,-2 2 0,2 1 0,-4 3 0,6 1 0,-2 1 0,0 2 0,4 1 0,-2-6 0,1 0 0,4 0 0,1 1 0,4-1 0,3 0 0,3-5 0,8-1 0,-1-3 0,2-1 0,1-5 0,3 0 0,-3 0 0,-1-5 0,-2-1 0,0-3 0,1-3 0,-1-1 0,0-2 0,0-1 0,0 1 0,-4 5 0,-1 0 0,0-2 0,-2-1 0,1 2 0,-4 1 0,-3 0 0,3 3 0,-10 7 0,-6 9 0,3 4 0,0 3 0,1-1 0,-3 0 0,5 0 0,1 0 0,2 1 0,2-1 0,0 0 0,0 0 0,2 0 0,3 1 0,4-3 0,6-3 0,0-5 0,0-3 0,1-2 0,-1 0 0,0 0 0,0 0 0,0-2 0,2-3 0,2-5 0,1-3 0,0-3 0,-3-1 0,2-3 0,1-5 0,0-4 0,-4-1 0,-1-2 0,0-4 0,0-1 0,0-7 0,1 0 0,-1-3 0,0 3 0,0 5 0,0 2 0,1 3 0,-8 2 0,-1 5 0,0 7 0,-7 6 0,0 14 0,-5 2 0,-7 3 0,2 7 0,-2 6 0,-2-1 0,-1 5 0,0 0 0,0 3 0,1 3 0,2 0 0,2-1 0,-2 0 0,0 10 0,1-4 0,2 2 0,2 2 0,-3-1 0,5-4 0,2 2 0,1 1 0,9 1 0,5-8 0,5-2 0,3-6 0,9-10 0,1-5 0,7 4 0,9-1 0</inkml:trace>
  <inkml:trace contextRef="#ctx0" brushRef="#br0" timeOffset="3449">3681 272 12287,'8'-15'0,"-1"0"0,0 7 0,-6 2 0,4 12 0,-3 4 0,-9 12 0,-3 6 0,-5 8 0,-5 3 0,-4 6 0,-6 8 0,-3 2 0,-2 8 0,-2 1 0,-5 5 0,3-4 0,2-1 0,-2-3 0,7-7 0,5-9 0,3-6 0,4 0 0,4-22 0,1 5 0</inkml:trace>
  <inkml:trace contextRef="#ctx0" brushRef="#br0" timeOffset="4299">1354 1443 12287,'0'-15'0,"0"0"0,0 0 0,0-1 0,7 8 0,3 3 0,4 5 0,1 5 0,0 5 0,-2 9 0,-1 1 0,-2-1 0,2-3 0,-3 5 0,-1 1 0,1 0 0,-1 0 0,-3-2 0,4-3 0,-1 0 0,0-2 0,-2 7 0,2-10 0,-1-1 0,-4 3 0,6 0 0,1 1 0,-4-7 0,1-1 0,-7-9 0,2-1 0,1-4 0,2-1 0,5 3 0,-3-6 0,2 1 0,3 2 0,1-6 0,2 4 0,0-3 0,1-1 0,-1 2 0,0 2 0,0-2 0,0-1 0,1-2 0,-1 1 0,0 4 0,0-7 0,1 4 0,-3-3 0,-3-2 0,2-1 0,-5 4 0,1 0 0,-4 0 0,1-1 0,-5 3 0,-5 3 0,-4-2 0,-6 5 0,0-1 0,0 4 0,-1-1 0,3 5 0,3 5 0,3 4 0,7 6 0,0 0 0,0 0 0,2 1 0,3-1 0,3 0 0,7 0 0</inkml:trace>
  <inkml:trace contextRef="#ctx0" brushRef="#br0" timeOffset="4648">1947 1687 12287,'-10'5'0,"0"0"0,6 0 0,-2-5 0,12 0 0,5 0 0,2 0 0,2-5 0,1-2 0,-1-2 0,0-2 0,0-1 0,-1 0 0,-2 2 0,-2-2 0,-2-2 0,2-1 0,2 0 0,-7 0 0,0 0 0,-12 6 0,-3 4 0,4 10 0,-1 5 0,2 4 0,0 1 0,-2 2 0,4 2 0,-3 1 0,3-2 0,-4-1 0,2-1 0,2-1 0,1 0 0,2 0 0,0 0 0,0 1 0</inkml:trace>
  <inkml:trace contextRef="#ctx0" brushRef="#br0" timeOffset="4964">2054 1276 12287,'0'-15'0,"0"0"0,1-1 0,4 1 0,4 7 0,6 3 0,-1 5 0,-3 3 0,-1 2 0,-4 7 0,4-2 0,-7 4 0,2 1 0,-5-7 0,-5-3 0,-5-3 0,-4 3 0,-1 0 0,0-2 0,5-1 0,0-2 0,-2 0 0,5-2 0,2-3 0,3-3 0,2-7 0,14 0 0,3-1 0</inkml:trace>
  <inkml:trace contextRef="#ctx0" brushRef="#br0" timeOffset="5598">2251 1550 12287,'-15'8'0,"7"6"0,3-4 0,-2 3 0,2 2 0,1 1 0,3-1 0,-4 0 0,0 0 0,1 1 0,2-1 0,2 0 0,0 0 0,6-5 0,-1 0 0,0 1 0,-5-3 0,0-1 0,0-9 0,0-3 0,0-5 0,0-4 0,0-1 0,0 0 0,0 0 0,0 0 0,1-1 0,4 1 0,-3 0 0,3 0 0,-3-1 0,3 6 0,0 0 0,-2-2 0,1 4 0,1-2 0,-3 5 0,3-5 0,3 6 0,0-1 0,8 10 0,-1-1 0,0 6 0,0-7 0,1 4 0,-1-2 0,0 0 0,0 0 0,0-5 0,1 0 0,-1 0 0,0 0 0,0 0 0,0 0 0,1 0 0,-1 0 0,0 0 0,0 0 0,0 0 0,1 0 0,-8 0 0,-1 2 0,-9 1 0,-3 2 0,2 2 0,-7-2 0,-2 3 0,-2 1 0,4 4 0,0-4 0,-2 1 0,-1 0 0,2 0 0,3 6 0,1-1 0,2 0 0,5 0 0,0 0 0,2-1 0,3-4 0,5-5 0,4-3 0,8 5 0,1 1 0</inkml:trace>
  <inkml:trace contextRef="#ctx0" brushRef="#br0" timeOffset="5998">2844 1352 12287,'0'-15'0,"2"1"0,3 4 0,-3 2 0,3 3 0,-3 5 0,-2 0 0,0 6 0,0 11 0,0 4 0,0 4 0,0 9 0,0 3 0,0 0 0,0 0 0,0 5 0,0-3 0,0 2 0,0-1 0,-6-6 0,1 3 0,0-1 0,-1-1 0,2-4 0,-4-8 0,1-1 0,4-3 0,-4-2 0,2-2 0,-7-7 0,3-1 0</inkml:trace>
  <inkml:trace contextRef="#ctx0" brushRef="#br0" timeOffset="6548">2707 1656 12287,'-8'-7'0,"0"6"0,2-4 0,5-4 0,-4 7 0,10-3 0,5 4 0,3 1 0,8 0 0,1 0 0,1 0 0,4 0 0,2 0 0,2 0 0,-1 0 0,0 0 0,-1 0 0,-2 0 0,-3 0 0,-2 0 0,-2 0 0,-5 0 0,0 0 0,1 0 0,-8 0 0,-8 6 0,-10 5 0,-2 2 0,0 2 0,4 1 0,1-1 0,-3 0 0,5 0 0,0 0 0,-2 1 0,5-1 0,-3 0 0,4 0 0,2 0 0,4 1 0,4-3 0,6-3 0,0-5 0,0-3 0,1-2 0,-1 0 0,0 0 0,4-2 0,-1-3 0,-1-3 0,2-1 0,-1-4 0,-3 3 0,1-4 0,-1-1 0,0 0 0,-1 0 0,-4-1 0,-2 3 0,-4 1 0,1 2 0,0 5 0,-5-5 0,-2 6 0,-3-1 0,2 10 0,-6 5 0,2 4 0,-3 6 0,5 0 0,2-1 0,1-2 0,2 0 0,0 1 0,0 3 0,0-3 0,2-1 0,3-2 0,3 1 0,7-1 0</inkml:trace>
  <inkml:trace contextRef="#ctx0" brushRef="#br0" timeOffset="7431">3513 1884 12287,'-8'0'0,"-1"0"0,4 0 0,-1 2 0,-4 3 0,3-2 0,7 7 0,7-6 0,3 1 0,3-3 0,2-2 0,2 0 0,2-2 0,1-3 0,0 1 0,-4-4 0,-1 0 0,0-1 0,0 4 0,0-3 0,-1-1 0,-4 1 0,2-2 0,-5-6 0,1 1 0,-5 0 0,3 0 0,-5 0 0,-1-1 0,-1 3 0,-5 1 0,-4 4 0,-3 1 0,-2-3 0,-1 5 0,1 1 0,0-3 0,0 2 0,0 2 0,-1 8 0,1 4 0,0-1 0,5 5 0,0-4 0,0 1 0,1 0 0,-3 0 0,7 6 0,2-1 0,-4 0 0,2 0 0,2-1 0,8-2 0,5-2 0,3-7 0,3 2 0,-1-3 0,0-2 0,0 0 0,0 0 0,1 0 0,-1 0 0,0-5 0,-1-2 0,-3 0 0,-1 0 0,-1 1 0,3 2 0,-2-1 0,-5-5 0,5 5 0,-7-7 0,4 11 0,-12 1 0,-2 8 0,1 2 0,-1 0 0,-3 0 0,3 6 0,0-1 0,0 0 0,1 0 0,2 0 0,-1 1 0,0-1 0,5 0 0,7-1 0,3-4 0,4-5 0,3-4 0,1-1 0,2 0 0,-1 0 0,3-6 0,0-4 0,0-4 0,0-1 0,3 0 0,-3-1 0,0 0 0,0-5 0,-2 3 0,-4-8 0,0-1 0,5-1 0,-4-8 0,3-1 0,-3-2 0,-2-3 0,4-7 0,-3-2 0,-2 2 0,-1 2 0,-1 3 0,-2 5 0,-4 7 0,-5 5 0,-1 8 0,-1 1 0,-5 6 0,3 0 0,-7 7 0,1 7 0,-2 8 0,1 3 0,4 4 0,-2 5 0,0 7 0,-1 5 0,4 8 0,-3 0 0,1 6 0,3 2 0,-4 8 0,0-4 0,-3 0 0,1-4 0,2-4 0,-2-2 0,5-2 0,3 0 0,2-6 0,2-12 0,3-2 0,5-4 0,5-8 0,5-5 0,4-3 0,6-2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26:45.00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114 151 12287,'-16'-5'0,"1"0"0,0 0 0,0 5 0,-1 0 0,1 0 0,5 0 0,0 0 0,8 0 0,4 0 0,12 0 0,9 0 0,13 0 0,6-2 0,7-3 0,5 3 0,8-4 0,3 1 0,1 0 0,5-6 0,-7 6 0,-3 2 0,-4 1 0,-11 2 0,-2 2 0,-7 3 0,-15 3 0,6 8 0</inkml:trace>
  <inkml:trace contextRef="#ctx0" brushRef="#br0" timeOffset="233">418 166 12287,'-16'-15'0,"8"0"0,-4 5 0,7 0 0,0 6 0,5-1 0,0 10 0,0 4 0,0 8 0,0 1 0,0 2 0,0 6 0,2-4 0,1 1 0,2 4 0,0 2 0,-5 2 0,0-1 0,0 0 0,0 1 0,2-1 0,1 1 0,2-1 0,2-1 0,-3-2 0,1-2 0,6-6 0,-2 3 0</inkml:trace>
  <inkml:trace contextRef="#ctx0" brushRef="#br0" timeOffset="848">661 349 12287,'-5'-10'0,"0"-1"0,0 1 0,-2 2 0,5 8 0,-3 10 0,4 4 0,1 1 0,0 0 0,1 2 0,3 1 0,1 3 0,0-1 0,-5-5 0,0 0 0,0 1 0,0-1 0,0 0 0,0 0 0,0 0 0,0 1 0,0-8 0,0-8 0,0-10 0,0-4 0,0-1 0,0-2 0,0-1 0,0-3 0,0 3 0,0-4 0,0 2 0,1 1 0,4 2 0,-3 2 0,3 0 0,-3 0 0,-2-1 0,0 1 0,0 0 0,2 6 0,3 4 0,-2 4 0,7 1 0,2 0 0,2 5 0,1 0 0,0-2 0,0-1 0,0-2 0,2 2 0,2 1 0,1 2 0,0 0 0,-4-5 0,-1 0 0,0 0 0,5 0 0,1 0 0,-3 0 0,-1 0 0,-2 0 0,0 0 0,-8 0 0,-7 0 0,-8 0 0,-6 0 0,-1 0 0,0 0 0,0 5 0,-1 2 0,1 1 0,0 4 0,0 2 0,1 3 0,4 3 0,-2-3 0,7 3 0,2-3 0,1-2 0,2 0 0,0 1 0,2-3 0,3-3 0,8 4 0,9-6 0,0 2 0,0 0 0,12-6 0,-2 3 0</inkml:trace>
  <inkml:trace contextRef="#ctx0" brushRef="#br0" timeOffset="1448">1208 531 12287,'-15'0'0,"5"0"0,0 0 0,5 0 0,-5 0 0,8 0 0,2 0 0,7 0 0,8 0 0,0 0 0,0 0 0,1-1 0,-1-3 0,0-1 0,0 2 0,5-4 0,1 0 0,-3 0 0,-1 1 0,-2-6 0,1 3 0,-3-1 0,-3 0 0,4 0 0,-6-5 0,1 0 0,-3-1 0,-6 1 0,0 0 0,-6 1 0,-4 3 0,-4 2 0,-1 2 0,0-3 0,-2 5 0,-2 2 0,-1 1 0,0 2 0,4 0 0,1 0 0,0 0 0,0 0 0,0 0 0,-1 0 0,1 5 0,0 2 0,1 1 0,4 4 0,-2-3 0,6 1 0,-1 2 0,0 1 0,2 2 0,5 1 0,0-1 0,0 0 0,0 0 0,2-1 0,3-2 0,5-2 0,5-7 0,4 2 0,1-3 0,-1-2 0,3 0 0,0 0 0,0 0 0,0 0 0,-2-7 0,-3-1 0,0-3 0,-2 1 0,3 2 0,-9-4 0,1 2 0,0-2 0,-7 4 0,3-2 0,-5-1 0,-2 3 0,-5 3 0,0 10 0,-4 5 0,3 4 0,0 1 0,5 0 0,-3 0 0,4 2 0,1 3 0,1-3 0,3 5 0,2-2 0,3 1 0,1-1 0,7-5 0,2-1 0,1-4 0,7 3 0,-4-4 0</inkml:trace>
  <inkml:trace contextRef="#ctx0" brushRef="#br0" timeOffset="2299">1573 425 12287,'-8'-15'0,"1"6"0,5-3 0,-3 7 0,4-2 0,-3 4 0,8-2 0,4 0 0,7 5 0,1 0 0,-1 0 0,0 0 0,0 2 0,0 3 0,-1-2 0,-2 6 0,-2-1 0,2 0 0,-4 3 0,1 4 0,-3 0 0,-1 0 0,-3 0 0,3 1 0,-3-1 0,3 0 0,-3 0 0,-2 0 0,0 1 0,-2-8 0,-3-3 0,3-5 0,-3-5 0,3-5 0,2-4 0,0-1 0,0 0 0,0 0 0,0 0 0,2-1 0,3 1 0,-2 0 0,8 1 0,-1 3 0,-2 1 0,6 6 0,-4-3 0,3 1 0,3 4 0,-1-1 0,0 6 0,-1 5 0,-3 8 0,-2-1 0,-2 0 0,-1 0 0,-2 0 0,1 1 0,-2-1 0,-1 0 0,0 0 0,3 0 0,-4 1 0,6-3 0,0-3 0,-4-3 0,7-7 0,2 0 0,-3-2 0,1-1 0,2-4 0,1-1 0,2-2 0,0-6 0,1 0 0,-1-5 0,5 4 0,0-5 0,-3 2 0,-5 0 0,2 0 0,-4 4 0,2 1 0,-2 0 0,-3 5 0,-7 0 0,0-2 0,-2 5 0,-2 0 0,-2 2 0,-3 0 0,-1 0 0,-5 5 0,0 0 0,0 0 0,-1 0 0,8 7 0,3 3 0,-2-2 0,4 1 0,4-2 0,1-1 0,8-2 0,2 1 0,2-2 0,7 4 0,3-2 0,1 0 0,1 2 0,-1 0 0,4 5 0,-2-4 0,-2-1 0,-6 5 0,1-2 0,-3 3 0,-2 2 0,-5 1 0,-1-1 0,-2 0 0,-2 0 0,-5 0 0,-2-1 0,-3-4 0,-4 2 0,-4-5 0,1-1 0,2 1 0,5-2 0,-5-5 0,0 0 0,1 0 0,2-1 0,9-3 0,3-3 0,5-1 0,4 3 0,1-5 0,7 0 0,2-6 0</inkml:trace>
  <inkml:trace contextRef="#ctx0" brushRef="#br0" timeOffset="4164">2714 440 12287,'8'-7'0,"1"4"0,-4-7 0,-2 6 0,6-2 0,-1 1 0,0-1 0,-3 0 0,6 1 0,-3 1 0,4-4 0,-2 1 0,-5-3 0,5 5 0,-6-7 0,1 5 0,-10-5 0,-6 2 0,3 7 0,-2-4 0,-2 0 0,-1 1 0,-3-6 0,1 2 0,0 1 0,0-3 0,0 2 0,-1 0 0,1-5 0,2 0 0,1-1 0,2 1 0,6 0 0,-1 0 0,4 0 0,1-1 0,0 1 0,0 0 0,0 0 0,0 0 0,0 6 0,1 4 0,3 10 0,1 5 0,0 6 0,-5 2 0,0 4 0,0 2 0,0 1 0,0 7 0,1 2 0,4 1 0,-3 3 0,3-5 0,-3 5 0,-2 0 0,0 1 0,-2 4 0,-1-5 0,-2 0 0,0 0 0,3-4 0,-1-3 0,-2-3 0,0 3 0,5-11 0,1-1 0,4-9 0,5-5 0,-1-5 0,1-5 0,2-5 0,1-4 0,3-1 0,-1 0 0,0-1 0,0 1 0,0-5 0,1 0 0,-1 1 0,0 2 0,-5 2 0,-1 0 0,-3 0 0,-2-1 0,-3 1 0,-1 0 0,0 0 0,-1 5 0,-4 0 0,-4 6 0,-6-1 0,0 3 0,0 2 0,-1 0 0,1 0 0,0 0 0,0 0 0,0 0 0,6 0 0,9 0 0,10 0 0,4 0 0,6 0 0,0 0 0,1 0 0,1 0 0,-4 0 0,7 0 0,1 0 0,-3 0 0,6 0 0,-5-1 0,1-3 0,1-1 0,-8 0 0,4 5 0,-2 0 0,1 0 0,-1 0 0,-5 0 0,0 0 0,1 0 0,-1 0 0,0 0 0,0 0 0,-5-5 0,0 0 0,1 0 0,-3 3 0,-3-3 0,-3-5 0,-4 2 0,-3-2 0,2 1 0,-6-3 0,2 2 0,-3 5 0,4-3 0,-3 1 0,-1-3 0,-5 5 0,0-2 0,-1 3 0,1-1 0,0 0 0,0 5 0,-1 0 0,1 7 0,0 3 0,0 4 0,5 1 0,1 0 0,3 0 0,2 1 0,-3 0 0,2 3 0,2 1 0,1-1 0,2-2 0,0 0 0,2 1 0,3 3 0,5-1 0,9-5 0,1-1 0,-1-4 0,4-2 0,3-4 0,2 1 0,3-2 0,-3-1 0,-1-4 0,-1-1 0,1-2 0,0-7 0,0 2 0,-5-4 0,-5-1 0,6 0 0,-7-1 0,1 1 0,-6 0 0,-1 0 0,-6 5 0,1 0 0,-3 6 0,-9-3 0,5 7 0,-5 7 0,7 3 0,0 4 0,0 1 0,0 0 0,0 0 0,0 1 0,0-1 0,0 0 0,0 0 0,0 0 0,0 1 0,0-1 0,0-5 0,0 0 0,0-6 0,0 1 0,0-10 0,0-7 0,0-7 0,0 1 0,0-6 0,0 0 0,0 1 0,0-1 0,0-3 0,0 3 0,0 2 0,0-5 0,0 2 0,0 3 0,0 2 0,0 3 0,0 8 0,2 4 0,3 10 0,-1-3 0,4 5 0,0-2 0,1 0 0,-4 0 0,5-3 0,2 3 0,1-4 0,3 4 0,-1-3 0,0-2 0,0 0 0,0 0 0,1 0 0,-1 0 0,0 0 0,0 0 0,1 0 0,-1 0 0,0 0 0,0 0 0,0-5 0,1 0 0,-8 0 0,-3 5 0,-10 0 0,-3 2 0,-8 1 0,3 4 0,3 1 0,-4 2 0,4 7 0,-3 2 0,-3 1 0,3 5 0,1-3 0,4 0 0,1 0 0,-3 0 0,5-3 0,1 1 0,2-1 0,2-2 0,2-2 0,3 0 0,5 0 0,9-1 0,3-4 0,2-5 0,3-3 0,1-2 0,3 0 0,-1 0 0,1 0 0,-6-5 0,-1 0 0,-2-1 0,-4 0 0,-3 2 0,-3-4 0,-2 1 0,-6 0 0,1 2 0,-10 4 0,-4-6 0</inkml:trace>
  <inkml:trace contextRef="#ctx0" brushRef="#br0" timeOffset="5097">4538 318 12287,'-5'-10'0,"-1"2"0,-3 1 0,4-3 0,-5 5 0,2 1 0,-3 9 0,5 4 0,6 6 0,0 0 0,0 1 0,-5 0 0,-1 3 0,3 3 0,1 2 0,2-6 0,0 4 0,0-2 0,0 1 0,0 1 0,0-4 0,0 3 0,0-3 0,0-1 0,0-2 0,0-6 0,0-4 0,0-12 0,0-8 0,2-2 0,1-7 0,3 1 0,-3-1 0,0 0 0,1-3 0,1 4 0,-2 1 0,1-4 0,-1 6 0,2 1 0,-2 3 0,1 0 0,1 1 0,-4 5 0,5 0 0,-3 8 0,2 2 0,5 9 0,-1 4 0,1 2 0,2 1 0,1-1 0,-3 2 0,0 1 0,2 3 0,2-3 0,1-1 0,0-2 0,0 0 0,1-1 0,-3-2 0,-1-4 0,-2-1 0,-5-2 0,5-5 0,2 0 0,-4 0 0,3-2 0,-1-3 0,-2-5 0,6-5 0,-6-4 0,2-1 0,0 1 0,-1-2 0,3 0 0,-2 3 0,2 1 0,-4 2 0,2-1 0,0 1 0,-1 0 0,4 5 0,-3 0 0,-1 6 0,1-1 0,-5 5 0,4 5 0,-3 5 0,-2 4 0,-3 1 0,-1 2 0,0 2 0,0 1 0,0 7 0,0 0 0,0 3 0,0 1 0,2 6 0,1-8 0,3 1 0,-3 4 0,-1-2 0,-1-7 0,3-4 0,1-5 0,7 0 0,-2-1 0,3 0 0,2 0 0</inkml:trace>
  <inkml:trace contextRef="#ctx0" brushRef="#br0" timeOffset="5564">5208 486 12287,'0'-16'0,"0"6"0,0 0 0,0 5 0,0-5 0,0 5 0,1-4 0,4 3 0,4 1 0,6 5 0,0 0 0,0-5 0,1-1 0,-1 1 0,0 5 0,-7 0 0,-1 0 0,-14 5 0,-3 2 0,-3 2 0,3-1 0,-1 4 0,0-2 0,-3 2 0,1 1 0,1 3 0,2-1 0,-2 0 0,5 5 0,0 1 0,2-3 0,0-1 0,0 3 0,5 1 0,2-3 0,3-1 0,3-3 0,8-3 0,0-2 0,5-2 0,1-2 0,5-5 0,-2 0 0,2 0 0,-3-7 0,-1-3 0,-1-4 0,-3-1 0,-4-5 0,-3-2 0,-4-2 0,-1-3 0,-2 3 0,-6 1 0,-5-1 0,-4 1 0,-5 4 0,-3 0 0,-3 8 0,3 5 0,-4 0 0,1 1 0,3 1 0,1 3 0,9 7 0,2 4 0,-2 11 0,0 2 0</inkml:trace>
  <inkml:trace contextRef="#ctx0" brushRef="#br0" timeOffset="2.14748E7">5664 683 12287,'0'-8'0,"0"-1"0,0 4 0,0 4 0,1-6 0,4 7 0,6 0 0,2 0 0,2-2 0,1-1 0,-1-2 0,0-2 0,0 4 0,0-4 0,1-2 0,-6 4 0,0-5 0,0-2 0,-2-1 0,1-1 0,-6 2 0,2 2 0,-1-1 0,-3-3 0,-2-1 0,-3 0 0,-1-1 0,-7 3 0,2 1 0,-3 2 0,-2 1 0,-1-1 0,1 5 0,0 4 0,0 1 0,0 0 0,-1 0 0,1 1 0,0 4 0,0 5 0,1 4 0,2 1 0,4 0 0,1 1 0,2-1 0,5 0 0,0 0 0,0 0 0,0 1 0,0-1 0,0 0 0,0 0 0,7-1 0,3-2 0,3-4 0,3-1 0,-1-2 0,0-5 0,0 0 0,1 0 0,4 0 0,0-2 0,-1-3 0,-2-3 0,-2-8 0,0 1 0,0-2 0,0-3 0,1-2 0,-3-7 0,-3-1 0,4 10 0,-6-23 0,2 16 0,-1-11 0,-2 0 0,3-2 0,-4 3 0,3-2 0,-6 5 0,9-7 0,-7 11 0,0-4 0,-5 12 0,0-3 0,-1 10 0,-5 10 0,5 10 0,-6 5 0,2 3 0,0 3 0,-5 1 0,3 1 0,0 4 0,0 2 0,-3-1 0,5 4 0,0-1 0,-2 1 0,6 2 0,-6 1 0,2-1 0,0-4 0,0 4 0,5-2 0,0 3 0,0 1 0,0 2 0,0-7 0,1 1 0,5-2 0,-3 2 0,7-7 0,2-1 0,8-2 0,-6-7 0,6 0 0,0-6 0,4-3 0,-4-8 0,-3-1 0,3-2 0,1-5 0,-3-1 0,-1 1 0,-2 0 0,0 0 0,1 0 0,-1-1 0,-2 1 0,-1 0 0,-3 0 0,-3 0 0,5-1 0,-5 1 0,3 0 0,-6 0 0,2 0 0,-5 6 0,-5 4 0,-5 3 0,-3 2 0,-3 0 0,1 0 0,0 0 0,-2 5 0,-2 2 0,-1 2 0,2 2 0,2 3 0,5 1 0,2 0 0,2 1 0,-3 0 0,5 3 0,2 1 0,1-1 0,4 3 0,3-2 0,5-1 0,3-2 0,3-2 0,1 0 0,3-1 0,5-4 0,-1 2 0,1-6 0,1 1 0,-3 0 0,6-2 0,-5-5 0,1 0 0,-16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2:11.1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58 12287,'1'-13'0,"3"1"0,1 2 0,0 0 0,-7 1 0,-3 6 0,-5 6 0,-4 1 0,1 8 0,1 3 0,2 3 0,0 4 0,-5-1 0,-1 4 0,1 4 0,5-4 0,2 0 0,1 2 0,3 2 0,-2 0 0,1-4 0,-1 2 0,6-7 0,2 6 0,2-4 0,2 0 0,3 0 0,1-2 0,7-5 0,1 0 0,3 1 0,6-1 0,-2-2 0,2-3 0,-2-4 0,9 0 0,-3-1 0,-1-1 0,-3-3 0,5-1 0,-5 0 0,-1-1 0,-3-4 0,3 1 0,-6-4 0,-2 1 0,-1 4 0,-2-6 0,1-1 0,-3-3 0,-3-3 0,-5 1 0,-3 0 0,-2 0 0,0 0 0,0-1 0,0 1 0,-5 5 0,-2 2 0,-1 1 0,-2 2 0,-6 5 0,8 0 0,3 1 0,10 5 0,-2 0 0,6 6 0,-1-3 0,1-3 0,-6 6 0,4-2 0,0 4 0,-6 1 0,4 0 0,-3 0 0,-2 1 0,-2-1 0,-3 0 0,-5 0 0,-5 6 0,-4-1 0,-1-2 0,2-1 0,-6 5 0,0 2 0</inkml:trace>
  <inkml:trace contextRef="#ctx0" brushRef="#br0" timeOffset="450">1019 651 12287,'-1'-13'0,"-4"3"0,3-4 0,-5 14 0,7 0 0,0 9 0,0 6 0,-2 4 0,-1 2 0,-2 3 0,0 0 0,5 3 0,0-2 0,0 2 0,0-3 0,0 0 0,0-1 0,0 1 0,-7-6 0,5 4 0,-3-6 0,4-1 0,1 0 0,0 0 0,0 0 0</inkml:trace>
  <inkml:trace contextRef="#ctx0" brushRef="#br0" timeOffset="716">974 743 12287,'0'-21'0,"0"1"0,5-5 0,1 5 0,3 1 0,-1 2 0,4 4 0,-2 1 0,2 2 0,2 6 0,1-1 0,0 3 0,0 2 0,1 0 0,-1 0 0,0 0 0,0 7 0,0 2 0,-1 1 0,-4 0 0,2 0 0,-7 5 0,-2 0 0,-1 1 0,-2-1 0,-2 0 0,-3 0 0,4 0 0,-13-4 0,4-1 0,-4 2 0,-3-4 0,-1 0 0,-2-1 0,1-3 0,2 2 0,2-1 0,0-1 0,-1-2 0,-5 4 0,-3 3 0</inkml:trace>
  <inkml:trace contextRef="#ctx0" brushRef="#br0" timeOffset="1083">1399 606 12287,'0'-15'0,"0"-1"0,-6 8 0,4 3 0,-3 10 0,3 5 0,-3 9 0,0 1 0,2-1 0,1-3 0,2 5 0,0-1 0,0-1 0,0-3 0,0 5 0,0-1 0,0-1 0,0-2 0,0-2 0,0 0 0,0 0 0,0 0 0,0 1 0,0-1 0,0-7 0,7-3 0,3-10 0,-2-2 0,1-4 0,-1 0 0,1 0 0,1-3 0,5-1 0,-1 5 0,-3 1 0,0 3 0,0 2 0,-2 3 0,1 1 0,2 0 0,0 1 0,-1 4 0,0 5 0,-3 4 0,2 1 0,-5 0 0,4 1 0,-1-1 0</inkml:trace>
  <inkml:trace contextRef="#ctx0" brushRef="#br0" timeOffset="1566">1719 819 12287,'0'-15'0,"0"-1"0,0 1 0,0 5 0,0 0 0,0 8 0,0 2 0,0 2 0,1 8 0,5 2 0,-5 1 0,6 1 0,-2-2 0,0-2 0,2-2 0,-2 4 0,5-2 0,-1-6 0,1 1 0,1-4 0,3-1 0,1 0 0,0 0 0,1-1 0,-1-3 0,-2-2 0,-3-3 0,4-1 0,-11 0 0,6 0 0,-2-2 0,-1-2 0,-1-1 0,-3 0 0,5 8 0,-7 7 0,0 7 0,0 8 0,0 0 0,0 1 0,0 4 0,0 2 0,0 0 0,0 0 0,0 5 0,0-4 0,0 3 0,0-1 0,0-5 0,-2 4 0,-3-2 0,-5-3 0,1-4 0,-1-3 0,0-2 0,2 2 0,-6-6 0,2 1 0,-6 0 0,-4-5 0,-3 3 0,4-5 0,4-5 0,2 1 0,2-6 0,1 0 0,2 1 0,6-4 0,-1 3 0,4-4 0,1-1 0</inkml:trace>
  <inkml:trace contextRef="#ctx0" brushRef="#br0" timeOffset="1983">2114 940 12287,'-8'0'0,"1"0"0,7 7 0,7-5 0,3 3 0,2-5 0,-1-3 0,0-3 0,-3-5 0,4 2 0,-4-1 0,-1 0 0,0 1 0,-4-2 0,2 0 0,0 1 0,-5-5 0,0 0 0,0 6 0,0 1 0,-1 5 0,-4-2 0,1-2 0,-6 2 0,7 3 0,-2-5 0,10 7 0,5 0 0,5 5 0,4 2 0,1 2 0,0-4 0,-5 5 0,1 0 0,-1-2 0,0 4 0,0-5 0,0 1 0,1 4 0,-8-3 0,-1 1 0,0 2 0,-6 1 0,4 2 0,-3 1 0,-2-1 0,-5-5 0,0 0 0,-7 0 0,4 5 0</inkml:trace>
  <inkml:trace contextRef="#ctx0" brushRef="#br0" timeOffset="2183">2525 910 12287,'0'-10'0,"0"0"0,0 0 0,0 1 0,0 4 0,0 10 0,0 5 0,0 4 0,0 1 0,0 0 0,0 0 0,0 1 0,0 4 0,0 0 0,6 7 0,3-3 0</inkml:trace>
  <inkml:trace contextRef="#ctx0" brushRef="#br0" timeOffset="2350">2601 712 12287,'0'-15'0,"0"0"0,0 0 0,0-1 0,0 8 0,0 1 0,0 7 0</inkml:trace>
  <inkml:trace contextRef="#ctx0" brushRef="#br0" timeOffset="2853">2996 849 12287,'-5'-10'0,"-2"2"0,-1 1 0,-2-3 0,-4 3 0,2 0 0,2 0 0,5 2 0,-5 5 0,-2 0 0,-1 0 0,-3 0 0,1 0 0,0 2 0,0 3 0,0-2 0,-1 8 0,1 0 0,2 3 0,1 1 0,3 0 0,3 1 0,1-1 0,5 0 0,0 0 0,0 0 0,1 1 0,6-1 0,7-2 0,4-3 0,9 4 0,-3-11 0,6 6 0,1-2 0,6-2 0,2-5 0</inkml:trace>
  <inkml:trace contextRef="#ctx0" brushRef="#br0" timeOffset="3616">3163 986 12287,'-10'0'0,"0"0"0,5 0 0,-5 0 0,5 0 0,-5 0 0,6 0 0,-1 0 0,10 0 0,5 0 0,4 0 0,1 0 0,0 0 0,1 0 0,-1 0 0,-2-2 0,-1-1 0,-2-2 0,-1-7 0,2 4 0,-2-3 0,-2 1 0,3 0 0,-3-5 0,1 0 0,-5 0 0,4-1 0,-7 1 0,-2 2 0,-1 1 0,-4 3 0,-1 3 0,-2 1 0,-5 5 0,-1 0 0,1 0 0,0 0 0,0 0 0,5 0 0,-1 1 0,0 4 0,-1 4 0,0 4 0,4-1 0,1-2 0,0-5 0,4 5 0,-2 2 0,-1 2 0,6 1 0,2-2 0,3-2 0,4-5 0,6-6 0,0 0 0,0 0 0,1 0 0,-1 0 0,0 0 0,0-5 0,0-1 0,1-3 0,-3 4 0,-1-3 0,-2 1 0,-5 0 0,5 2 0,-6 3 0,2-3 0,-6 10 0,0 5 0,-5-1 0,0 1 0,2 2 0,1 1 0,-3 3 0,0-1 0,2 0 0,1 0 0,2 0 0,5-4 0,2-3 0,1-1 0,4-4 0,2-1 0,2-2 0,3-2 0,1-3 0,1-3 0,-4-8 0,1 1 0,2 0 0,1 0 0,-4-2 0,-1-2 0,0-1 0,7-7 0,-9 2 0,-1-6 0,-1-4 0,-2-4 0,5-7 0,-1 1 0,-4-1 0,4-5 0,-6 2 0,1 5 0,-4 7 0,1 7 0,-1 5 0,-1 6 0,-8 14 0,-1 10 0,-6 8 0,0 8 0,-2 4 0,-2 4 0,1 8 0,2 4 0,2 2 0,-2 3 0,4 3 0,-1-2 0,3-3 0,2 0 0,-2-2 0,1 1 0,1-6 0,2-5 0,4 0 0,2-10 0,1 2 0,6 1 0,-2 5 0</inkml:trace>
  <inkml:trace contextRef="#ctx0" brushRef="#br0" timeOffset="4450">3954 940 12287,'0'-15'0,"0"0"0,0 0 0,0 0 0,2 1 0,3 4 0,3 3 0,7 7 0,1 0 0,-1 0 0,0 0 0,0 0 0,0 0 0,1 5 0,-3 2 0,-1 1 0,-2 4 0,-5 2 0,4 1 0,-3 0 0,-1 0 0,-5 1 0,0-1 0,-1-2 0,-3-1 0,-1-2 0,-6 0 0,9-1 0,-7-2 0,4-7 0,4-2 0,-4-3 0,3 1 0,2-6 0,0-1 0,0-3 0,2-1 0,3 0 0,3-1 0,7 1 0,0 0 0,1 5 0,-1 1 0,0 3 0,0 2 0,1-3 0,-1 2 0,0 2 0,0 1 0,0 2 0,1 0 0,-1 2 0,0 3 0,-2-2 0,-2 8 0,-5-1 0,1-2 0,-5 6 0,3-4 0,-3 3 0,-2 3 0,0-6 0,-2 0 0,-3 2 0,-4 0 0,-4-1 0,3-1 0,-4-6 0,13 1 0,-5-10 0,5-4 0,1-6 0,0 0 0,7 0 0,3 0 0,3-1 0,2 1 0,1 5 0,0 2 0,3-1 0,1 1 0,6 4 0,-4-1 0,0 4 0,0 1 0,3 1 0,-5 4 0,-1 5 0,-4 4 0,-5 3 0,-5 1 0,-3 3 0,-2 1 0,0-2 0,0-3 0,0 5 0</inkml:trace>
  <inkml:trace contextRef="#ctx0" brushRef="#br0" timeOffset="5032">4851 1016 12287,'-2'-8'0,"-3"3"0,4 2 0,-6-1 0,0-1 0,6 0 0,-6 5 0,14 0 0,3 0 0,3 0 0,2 0 0,1 0 0,-1 0 0,2 0 0,3 0 0,-3-5 0,3 0 0,-3 1 0,-2 3 0,0-1 0,1-3 0,-1 3 0,-7-11 0,-1 4 0,-7-6 0,-2 5 0,-3 2 0,-5 1 0,-3-3 0,-3 5 0,1 1 0,0 3 0,-5 1 0,-1 0 0,1 0 0,-2 0 0,0 1 0,-5 4 0,4 4 0,1-1 0,-4 4 0,6-5 0,3 1 0,5 4 0,0 2 0,6 1 0,-3 0 0,8 0 0,2 0 0,11 1 0,7-1 0,8-2 0,0-1 0,5-3 0,3-3 0,8 5 0,-3-6 0,4 0 0,2-5 0</inkml:trace>
  <inkml:trace contextRef="#ctx0" brushRef="#br0" timeOffset="5849">5231 1077 12287,'-15'0'0,"0"0"0,0 0 0,-1 0 0,1 0 0,7 0 0,3 0 0,10 0 0,5 0 0,3 0 0,3 0 0,-1 0 0,0 0 0,0 0 0,1 0 0,-1-1 0,0-5 0,0 3 0,0-5 0,-1-1 0,-4 1 0,2-2 0,-5-4 0,-1 2 0,1 2 0,-2 0 0,-5-5 0,0 0 0,0-1 0,-2 1 0,-1 0 0,-2 0 0,-7 6 0,2 3 0,-3 0 0,-3 1 0,-1 0 0,-1 5 0,-2 0 0,1 0 0,2 2 0,2 1 0,0 4 0,-1 2 0,1-1 0,2 4 0,1-2 0,2 2 0,6 1 0,-1 3 0,4-1 0,1 0 0,0 0 0,0 0 0,6-1 0,5-2 0,2-4 0,2-1 0,6-2 0,-1-5 0,-2 0 0,-1 0 0,-1 0 0,0 0 0,3 0 0,1 0 0,-1-7 0,-6-3 0,-1-3 0,0-3 0,5 1 0,-9-2 0,3-1 0,-1-3 0,-7-6 0,4 2 0,-2-4 0,0-1 0,2-6 0,-4-2 0,2-3 0,-1-1 0,-3-5 0,1 8 0,1 0 0,2 3 0,0-1 0,-5 2 0,7 13 0,-5 10 0,3 17 0,-3 5 0,-2 4 0,-5 1 0,-2 2 0,-2 3 0,-2 5 0,2 4 0,1 1 0,-1 1 0,1-1 0,4 6 0,-1 1 0,4 0 0,1 0 0,0 4 0,0-6 0,0-1 0,0-2 0,1-1 0,3-3 0,2-2 0,3-6 0,1 0 0,5-3 0,0-3 0,1-9 0,-1 0 0,0-5 0,0-5 0,0 1 0,2-6 0,0-2 0,-2-1 0,7-2 0,-10-1 0,0 1 0,2 0 0,-3 0 0,1 0 0,-2-1 0,-5 3 0,4 1 0,-2 2 0,-2 0 0,-5 3 0,0 7 0,0 7 0,-2 8 0,-1 0 0,-2 0 0,-2 1 0,3-1 0,-1 0 0,2 0 0,0 0 0,-2 1 0,3 6 0,-5 1 0</inkml:trace>
  <inkml:trace contextRef="#ctx0" brushRef="#br0" timeOffset="6015">5718 804 12287,'0'-36'0,"-2"-1"0,-3-2 0,2 9 0,-7 4 0,5 11 0,-4 17 0,2 3 0,2 10 0,5 9 0</inkml:trace>
  <inkml:trace contextRef="#ctx0" brushRef="#br0" timeOffset="6431">5779 910 12287,'8'-15'0,"1"0"0,-4-1 0,-2 8 0,7 3 0,-6 3 0,2 4 0,-6 3 0,0 5 0,0-2 0,0 3 0,0 0 0,0 3 0,0-4 0,0 0 0,2 0 0,3-1 0,-3 4 0,3-3 0,3 2 0,2-2 0,4-3 0,1-7 0,0 0 0,-6 0 0,4 0 0,-3-1 0,4-5 0,1-2 0,0-7 0,1 0 0,-1-1 0,-5 3 0,-2 1 0,-1 2 0,-3-2 0,2 4 0,-1-3 0,0 1 0,-5 4 0,-1 6 0,-3 8 0,-1 6 0,0 1 0,4 0 0,-3 0 0,-1 0 0,0 1 0,5-1 0,0 0 0,0 0 0,0 0 0,7 7 0,1 2 0</inkml:trace>
  <inkml:trace contextRef="#ctx0" brushRef="#br0" timeOffset="7048">6189 940 12287,'-8'-6'0,"3"-5"0,3 3 0,2-2 0,0 7 0,2-4 0,3 7 0,5 0 0,-2 0 0,3 1 0,0 5 0,1-3 0,0 5 0,-2-1 0,-5 3 0,4-3 0,-3 1 0,1 3 0,-2 4 0,-3 0 0,3 0 0,-5-1 0,-5-4 0,3-3 0,-4-7 0,6 0 0,0-7 0,1-3 0,4-4 0,2-1 0,5 0 0,-2 1 0,2 4 0,1-3 0,3 4 0,-1-1 0,0 0 0,0 5 0,0-4 0,1 3 0,-1 1 0,-2 6 0,-3 4 0,2-1 0,-7 6 0,-1 2 0,-3 1 0,-1 2 0,0 1 0,0-6 0,0 0 0,0-7 0,2 4 0,1-9 0,3-3 0,-1 2 0,-4-6 0,3 1 0,1 0 0,5 2 0,-3-4 0,1 0 0,4 2 0,1-4 0,3 5 0,-1-1 0,0 4 0,0-1 0,-1 10 0,-4 5 0,-3 4 0,-1 1 0,-4 2 0,3 2 0,-3 1 0,-2-1 0,5 2 0,2 0 0,-1-3 0,1-1 0,5-3 0,-2-2 0,4-4 0,1-1 0,7-2 0,2-5 0</inkml:trace>
  <inkml:trace contextRef="#ctx0" brushRef="#br0" timeOffset="7681">1460 1822 12287,'-15'0'0,"0"0"0,0 0 0,-1 0 0,8 0 0,3 0 0,10 0 0,5 0 0,9-5 0,1 0 0,-1 2 0,-3 1 0,5 2 0,-1 0 0,0-2 0,2-3 0,-5 4 0,3-4 0,-3 3 0,-1 2 0,5 0 0,3 0 0</inkml:trace>
  <inkml:trace contextRef="#ctx0" brushRef="#br0" timeOffset="8314">2251 1670 12287,'5'-10'0,"0"0"0,2 2 0,-4-4 0,4 3 0,1 3 0,-4-1 0,1 2 0,-3 5 0,-2 0 0,-2 6 0,-3 10 0,-4-1 0,-6 0 0,0 0 0,0 0 0,1-4 0,2-3 0,2-1 0,7-2 0,-4-5 0,7-7 0,0 4 0,2-6 0,3 3 0,3-6 0,8 3 0,-1 1 0,0 3 0,-5-2 0,0 2 0,2 2 0,2 1 0,1 2 0,-2 2 0,-1 3 0,-2 5 0,-6 3 0,2 4 0,-1 3 0,1 6 0,-1 1 0,-5 0 0,0-2 0,0 2 0,-2 2 0,-1 0 0,-3-4 0,3-5 0,-4 2 0,2-1 0,2-3 0,-6-8 0,6-3 0,-7-7 0,7-7 0,-4-1 0,0-1 0,5-4 0,-4 4 0,1-1 0,-1 0 0,-5 5 0,0-5 0,-2 7 0,-2-3 0,0 5 0,-1 1 0,-1 0 0,-1 0 0,-2 0 0,-1 0 0,6 0 0,0 0 0,0 0 0,-1 0 0,1 0 0,-2 0 0,-3 0 0,3-5 0,-3 0 0,5 0 0,5-2 0,-9-2 0,4-6 0,-2 0 0,5 0 0,4 0 0,1-1 0,3 1 0,3 0 0,1 0 0,0-7 0,0-2 0</inkml:trace>
  <inkml:trace contextRef="#ctx0" brushRef="#br0" timeOffset="9580">3011 1990 12287,'0'-9'0,"0"-4"0,2 11 0,1-5 0,4 2 0,2 0 0,1-2 0,5 4 0,0-2 0,0-5 0,0 3 0,1-2 0,-1 1 0,-2-4 0,-2 2 0,0 0 0,-6-5 0,1 0 0,-13 6 0,-3 4 0,-4-2 0,-3 2 0,-1 2 0,-3 1 0,1 2 0,5 0 0,0 0 0,-1 0 0,1 2 0,0 1 0,0 2 0,0-1 0,-1 4 0,1 2 0,0 4 0,5 1 0,1 0 0,3 0 0,1 1 0,6-1 0,4 0 0,4-2 0,6-2 0,2-5 0,3 1 0,-1-5 0,4 3 0,-1-3 0,-3-2 0,5 0 0,-1 0 0,1-2 0,-4-3 0,2 1 0,-2-6 0,-1-2 0,-2-1 0,-4-2 0,-1 0 0,-3-1 0,-3 1 0,5-7 0,-5-3 0,1-4 0,0-1 0,-2-1 0,-5-1 0,0-3 0,0-6 0,0-1 0,0-2 0,0 2 0,0 0 0,0-4 0,0 10 0,0 4 0,0 5 0,0 5 0,0 7 0,-2 8 0,-3 7 0,2 5 0,-6 9 0,3-1 0,2 4 0,-3 4 0,1-1 0,-1 5 0,0 4 0,-3 1 0,5 1 0,2-1 0,1 1 0,-3 4 0,0 1 0,1-3 0,3-1 0,1-3 0,0 0 0,1-2 0,4 0 0,2 3 0,7-8 0,-2 0 0,-1 0 0,11-1 0,-5-8 0,4-1 0,1-2 0,3-7 0,-3 2 0,0-3 0,0-2 0,3 0 0,-5-2 0,-1-1 0,-2-2 0,3-5 0,0 3 0,-1 0 0,-2 1 0,-4-6 0,-1 3 0,-3-1 0,-3 0 0,5 5 0,-6-5 0,-2-2 0,-1-1 0,-2-3 0,-2 3 0,-3 1 0,-5 2 0,-4 5 0,-1-4 0,0 3 0,0 2 0,-1 3 0,1 1 0,0 0 0,0 1 0,0 4 0,-1 5 0,3-1 0,1 1 0,2 2 0,5 1 0,-4 3 0,3-1 0,1 0 0,5 0 0,0 0 0,1-1 0,4-4 0,6-5 0,2 2 0,2-2 0,0-2 0,1-1 0,-1-2 0,2-2 0,1-1 0,3-2 0,-1-5 0,-5 3 0,0-2 0,0-2 0,-1 2 0,-2-1 0,-2-2 0,-2 4 0,3-2 0,-5 0 0,-7 3 0,-4 7 0,3 1 0,-3 10 0,3 0 0,2 3 0,0 1 0,0 0 0,2 1 0,1-1 0,4-2 0,1-3 0,3 4 0,4-12 0,0 4 0</inkml:trace>
  <inkml:trace contextRef="#ctx0" brushRef="#br0" timeOffset="9846">3969 1640 12287,'0'-20'0,"0"-1"0,0 3 0,0 1 0,-1 2 0,-3-1 0,-1 1 0,0 5 0,5 0 0,0 8 0,0 2 0,0 9 0,0 4 0,0 7 0,0 2 0,2 2 0,3 3 0,-4 2 0,6 1 0,-7 1 0,0-1 0,0 1 0,0-1 0,0 0 0,0 1 0,0-3 0,0-1 0,0-3 0,0-2 0,0 3 0,0-4 0,0-3 0,0-1 0,0-2 0,0 1 0</inkml:trace>
  <inkml:trace contextRef="#ctx0" brushRef="#br0" timeOffset="10047">3939 1807 12287,'-5'-10'0,"0"0"0,-5 0 0,4-5 0,1 6 0,12 2 0,3 7 0,6 0 0,4 0 0,2 0 0,5 0 0,-2 0 0,2 0 0,9 7 0,2 2 0</inkml:trace>
  <inkml:trace contextRef="#ctx0" brushRef="#br0" timeOffset="10696">4319 1944 12287,'-15'0'0,"0"0"0,4 0 0,1 0 0,7 0 0,-2 0 0,10 0 0,5 0 0,4 0 0,1-2 0,0-1 0,0-2 0,0 0 0,1 3 0,-1-3 0,-2 2 0,-1-6 0,-3 1 0,-3-1 0,6 4 0,-3-5 0,-1-2 0,-1 4 0,-7-2 0,0-2 0,0 3 0,0-1 0,0-2 0,-7 6 0,0-3 0,-5 6 0,2-2 0,0 0 0,-5 5 0,0 0 0,0 0 0,-1 0 0,-1 0 0,-1 1 0,-2 4 0,1-1 0,7 6 0,2 0 0,-2-1 0,0 4 0,1-4 0,2 1 0,2 0 0,2 0 0,5 5 0,0 0 0,2-5 0,3 1 0,4-6 0,6 3 0,0-1 0,0-4 0,0-1 0,1-2 0,-1-2 0,0-3 0,5 2 0,1-6 0,-3 1 0,-1-1 0,-2 1 0,0-4 0,1 2 0,-1-2 0,-5 4 0,-2-2 0,-1-2 0,3 3 0,-5-1 0,0 7 0,-11-2 0,-4 10 0,1 3 0,1 8 0,1-1 0,2 0 0,5 0 0,0 0 0,0 1 0,0-1 0,2-2 0,1-1 0,4-3 0,1-3 0,-5-1 0,18 2 0,-4 2 0</inkml:trace>
  <inkml:trace contextRef="#ctx0" brushRef="#br0" timeOffset="11762">4897 1762 12287,'0'-16'0,"0"6"0,0 0 0,0-2 0,0 4 0,0-2 0,-2 6 0,-1 1 0,-2 6 0,-2 6 0,4 6 0,-3 0 0,1 0 0,5 2 0,0 2 0,0 1 0,0 0 0,0-4 0,0-1 0,0 0 0,0 0 0,0 0 0,0 1 0,0-1 0,0 0 0,0-3 0,0 3 0,0-3 0,0 8 0,0-3 0,0-7 0,0 0 0,2-6 0,3 1 0,5-4 0,4-1 0,1-5 0,-1-1 0,-4-3 0,3 1 0,-3-4 0,4 2 0,1-2 0,0-2 0,-1-1 0,-4 0 0,-3 0 0,-6 1 0,4 4 0,-3-3 0,3 2 0,-5 3 0,-5-2 0,-3 6 0,-8-1 0,1 4 0,0 1 0,0 0 0,0 0 0,4 0 0,1 0 0,-1 0 0,4 0 0,0 1 0,7 4 0,2-3 0,3 3 0,5-3 0,3-2 0,3 2 0,-1 1 0,0 2 0,0 0 0,0-3 0,1 1 0,-1 2 0,-2 2 0,-1-4 0,-2 2 0,2-1 0,0 4 0,-2 2 0,-5 4 0,-3 1 0,-2 0 0,0 1 0,-7-1 0,-3 0 0,-5 0 0,-5 0 0,1 1 0,-5-1 0,2 0 0,4 0 0,-4-1 0,1-2 0,3-4 0,1-1 0,2 3 0,0-5 0,-1-2 0,6-1 0,0-2 0,7-2 0,-2-3 0,5 2 0,5-6 0,5 3 0,3 1 0,4 5 0,2 0 0,1 0 0,2 0 0,-3 0 0,3 0 0,1 0 0,-4 1 0,3 3 0,-2 2 0,0 3 0,1-1 0,-6 4 0,0-2 0,0 2 0,-5-3 0,-1 1 0,-1 0 0,1-2 0,-6 6 0,2-4 0,4-3 0,-1 0 0</inkml:trace>
  <inkml:trace contextRef="#ctx0" brushRef="#br0" timeOffset="12262">4745 1731 12287,'-15'0'0,"1"-2"0,4-3 0,3 4 0,9-6 0,3 7 0,7 0 0,6 0 0,8 0 0,9 0 0,6 0 0,3 0 0,3-5 0,4 0 0,3 1 0,1 3 0,1 1 0,-7 0 0,0 0 0,-7 0 0,-1 0 0,-9 0 0,-3 0 0,-9 0 0,-6 0 0,-14 0 0,-7 6 0,-2 3 0,4 6 0,4 0 0,1 1 0,0-1 0,0 0 0,0 0 0,0 5 0,0 1 0,0-3 0,0-1 0,0 3 0,0 2 0,0 0 0,0 0 0,0 4 0,0-6 0,0-1 0,0-3 0,0 5 0,0-1 0,0-1 0,0-3 0,0 0 0,0-8 0,0-1 0,6-21 0,3-3 0</inkml:trace>
  <inkml:trace contextRef="#ctx0" brushRef="#br0" timeOffset="12811">5490 1746 12287,'0'-10'0,"0"0"0,2 7 0,3-2 0,5 3 0,3-3 0,4 0 0,2 1 0,1 3 0,7 1 0,-3 0 0,1 0 0,0 0 0,-6 0 0,3 0 0,0 0 0,-5 0 0,3 0 0,-10 0 0,-3 0 0,-9 0 0,-3 0 0,-5 0 0,-3 0 0,-3 1 0,1 4 0,0-1 0,0 6 0,0 2 0,4-4 0,1 2 0,0 2 0,2 2 0,-6 1 0,6 0 0,-2 0 0,-1 1 0,6 5 0,-3 3 0,1 0 0,4-4 0,1-3 0,4-2 0,1 0 0,2 1 0,7-1 0,0-2 0,5-3 0,3-4 0,5 0 0,-3-1 0,0-1 0,0-3 0,4-1 0,-6 0 0,0 0 0,2 0 0,-10-5 0,3-1 0,-1-3 0,-6 4 0,2-5 0,-8 5 0,-2-4 0,-9 3 0,-4 1 0,-2 5 0,0 0 0,-7 0 0,-2 1 0,0 4 0,2-3 0,7 12 0,0-6 0</inkml:trace>
  <inkml:trace contextRef="#ctx0" brushRef="#br0" timeOffset="13695">5824 1716 12287,'-8'-7'0,"-1"5"0,6-4 0,-2-1 0,-7 5 0,12-10 0,0 7 0,7 0 0,8 5 0,2 0 0,3 0 0,4 0 0,6 0 0,1 0 0,-1 0 0,6 0 0,-1 0 0,-1 0 0,-2 0 0,5 0 0,-8 0 0,3 0 0,-3 0 0,1 0 0,-8 0 0,2 0 0,-6 0 0,3 0 0,-11 2 0,-7 1 0,-6 2 0,-6 0 0,-6-3 0,0 3 0,0-1 0,0 6 0,-1 0 0,1-2 0,2 6 0,1-4 0,3 4 0,3 1 0,-5-5 0,6 0 0,2 2 0,1 1 0,2-3 0,0 1 0,2-1 0,3-2 0,-2 4 0,8-7 0,0-2 0,3 4 0,1-2 0,0-1 0,1-3 0,-1-1 0,0-1 0,0-4 0,0 1 0,1-4 0,-1-1 0,0 1 0,-5-1 0,0-2 0,2 0 0,-3 6 0,1-5 0,-7 7 0,2-2 0,-10 10 0,-3 2 0,-8 4 0,1 0 0,0 0 0,0 1 0,0 0 0,-2-2 0,-4 2 0,4-4 0,-4 1 0,0-1 0,1 1 0,-2-6 0,3 4 0,-1-2 0,2 0 0,-4 0 0,1-5 0,3 0 0,1 0 0,-2-2 0,2-1 0,4-4 0,-1-1 0,1-1 0,-1-2 0,2 0 0,2 0 0,5-3 0,-3-1 0,1 0 0,2 5 0,5-1 0,2 6 0,3-5 0,3 7 0,7-4 0</inkml:trace>
  <inkml:trace contextRef="#ctx0" brushRef="#br0" timeOffset="14012">5992 2142 12287,'10'0'0,"0"0"0,-5 0 0,5 0 0,0 0 0,5 0 0,-4 0 0,-1 0 0,2 0 0,-6 1 0,1 3 0,0 1 0,-5 2 0,3-2 0,-5 3 0,-5 7 0,1-6 0,-6-4 0,-2-2 0,-1 2 0,3-3 0,-1 3 0,0-3 0,-3-2 0,-1 0 0,5-2 0,0-3 0,1-4 0,-1-6 0,5 0 0,3 0 0,2-7 0,0-2 0</inkml:trace>
  <inkml:trace contextRef="#ctx0" brushRef="#br0" timeOffset="14228">6372 1670 12287,'-7'-8'0,"5"-1"0,-3 4 0,4 4 0,7-6 0,4 7 0,4 0 0,1 0 0,0 0 0,2 0 0,4 0 0,-5 0 0,6 0 0</inkml:trace>
  <inkml:trace contextRef="#ctx0" brushRef="#br0" timeOffset="14478">6782 1792 12287,'16'0'0,"-1"0"0,-7 2 0,-3 3 0,-3 3 0,-2 7 0,0 1 0,0-1 0,0 0 0,0 0 0,0 0 0,0 1 0,0 6 0,-2-1 0,-3-2 0,3 8 0,-4-10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2:32.95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22 457 12287,'-8'-2'0,"3"-3"0,-4 3 0,9-6 0,0 3 0,7 3 0,10-3 0,2 3 0,1 2 0,5 0 0,-3 0 0,2 0 0,3 0 0,-4 0 0,3 0 0,-1 0 0,-1 0 0,5 0 0,-6 0 0,6 0 0,-4 0 0,-3-1 0,-7-3 0,1-1 0,-1 2 0,-5 1 0,0 2 0,-8-5 0,-2 0 0,-9 2 0,1-4 0,-2 2 0,-2 0 0,-2-2 0,-1 5 0,0-3 0,0 4 0,0-4 0,-1 0 0,1 1 0,5 1 0,0-2 0,5 3 0,-5-3 0,6 3 0,-1 2 0,10 0 0,5 0 0,4 0 0,1 0 0,0 0 0,1 0 0,-1 2 0,0 1 0,0 2 0,0-1 0,-1-1 0,-2 1 0,-2 1 0,-2 1 0,4-2 0,-2 1 0,-6 7 0,1-2 0,-10-3 0,-5-1 0,-4-1 0,-1 0 0,0 6 0,-1-5 0,1 1 0,0 0 0,0 5 0,0-4 0,-1 7 0</inkml:trace>
  <inkml:trace contextRef="#ctx0" brushRef="#br0" timeOffset="616">615 153 12287,'0'-15'0,"0"-1"0,0 1 0,0 0 0,0 8 0,0 7 0,0 9 0,0 9 0,0 3 0,0-3 0,0-1 0,0 5 0,0 2 0,0 1 0,0 0 0,0-1 0,0 3 0,0-2 0,0 2 0,0 0 0,0-1 0,0-3 0,0-2 0,0-4 0,0 3 0,0-3 0,0-2 0,0 0 0,0-6 0,0-9 0,2-11 0,3-2 0,-2-2 0,6 0 0,-2-1 0,3 6 0,-3 0 0,1 0 0,4 1 0,1-4 0,3 4 0,-1 1 0,0 1 0,0 7 0,0-1 0,1-4 0,0 3 0,5-3 0,-4 8 0,1 4 0,-6 1 0,0 2 0,-7 6 0,-2-1 0,-1 0 0,-9-5 0,-3 0 0,-3 2 0,-3 2 0,-1-1 0,-1-1 0,-2-3 0,1-3 0,2 4 0,2-5 0,0-1 0,0-2 0,-1-2 0,1 0 0,0 0 0,0 0 0,5-2 0,-1-3 0,0-5 0,4-4 0,2-1 0,3 0 0,9-7 0,1-2 0</inkml:trace>
  <inkml:trace contextRef="#ctx0" brushRef="#br0" timeOffset="899">1026 411 12287,'0'-15'0,"0"0"0,0 6 0,0 4 0,0 10 0,0 6 0,0 2 0,0 2 0,0 0 0,0 1 0,0-1 0,0 0 0,0 0 0,0 1 0,0-1 0,0 0 0,0 0 0,0 0 0,0 1 0,0-1 0</inkml:trace>
  <inkml:trace contextRef="#ctx0" brushRef="#br0" timeOffset="1233">1041 92 12287,'0'-15'0,"0"0"0,0-1 0,7 1 0,3 0 0,-2 6 0,3 4 0,0 4 0,-4 2 0,0 3 0,-2 3 0,0 1 0,0-3 0,-5 5 0,0 2 0,0 2 0,0 1 0,0 0 0,-7 0 0,-3 0 0,2-6 0,-2-4 0,5-3 0,-6-2 0,8-2 0,-2-3 0,3 3 0,2-11 0,2 6 0,3-3 0,3-4 0,8 6 0</inkml:trace>
  <inkml:trace contextRef="#ctx0" brushRef="#br0" timeOffset="1566">1300 107 12287,'0'-15'0,"0"0"0,0 0 0,0-1 0,0 1 0,0 8 0,0 7 0,0 9 0,0 4 0,0 3 0,0 0 0,0 3 0,0 1 0,0 7 0,0-1 0,0 2 0,0 3 0,0-1 0,0 1 0,0-3 0,0-2 0,0 2 0,0-4 0,0 1 0,0 1 0,0-3 0,0 3 0,0-6 0,0-3 0,1-2 0,3 0 0,2-1 0,3-4 0,1-2 0,5-4 0,0 1 0,1 0 0,-1-5 0,0-2 0,0-3 0,0 4 0,1-5 0,-1-2 0,0 0 0</inkml:trace>
  <inkml:trace contextRef="#ctx0" brushRef="#br0" timeOffset="1765">1224 396 12287,'-16'0'0,"3"-2"0,1-1 0,2-2 0,6 0 0,6 5 0,13 0 0,9 0 0,5 0 0,6 0 0,2 0 0,1 0 0,-1 0 0,5-7 0,-3-1 0</inkml:trace>
  <inkml:trace contextRef="#ctx0" brushRef="#br0" timeOffset="2432">1969 229 12287,'0'-15'0,"0"-1"0,0 1 0,-2 0 0,-3 0 0,3 0 0,-5 6 0,7 9 0,0 10 0,0 4 0,0 1 0,0 2 0,0 3 0,0 4 0,0-1 0,0 5 0,0-7 0,0 3 0,0 3 0,0-5 0,0 5 0,0-7 0,0-1 0,0 5 0,0 1 0,0-3 0,0-2 0,-6-10 0,4-5 0,-3-10 0,3-5 0,2-3 0,0-2 0,2 1 0,3 4 0,-2-4 0,7 4 0,2-2 0,2 2 0,1-3 0,0 4 0,0 1 0,1 1 0,-1 5 0,0-1 0,0-2 0,0 0 0,-1 7 0,-2 3 0,-2 5 0,-5 2 0,3 1 0,-1 2 0,-2 2 0,-6 9 0,-3-6 0,-1-3 0,-7-4 0,2-1 0,-3-2 0,-3 2 0,-4-4 0,0 1 0,1-2 0,2-4 0,-3-1 0,0-1 0,1 3 0,2 1 0,2-2 0,0-8 0,7-3 0,2-7 0,5-1 0,1 1 0</inkml:trace>
  <inkml:trace contextRef="#ctx0" brushRef="#br0" timeOffset="3006">2242 320 12287,'9'-7'0,"-4"-3"0,-2-2 0,2 2 0,-3 3 0,5 9 0,-7 3 0,0 5 0,0 4 0,0 1 0,1-1 0,4-4 0,-3 3 0,5-4 0,-2 1 0,0 0 0,7-5 0,-2 3 0,4-1 0,1-2 0,0-5 0,0 0 0,0 0 0,1-1 0,-1-4 0,0-6 0,0-2 0,0 1 0,1-1 0,-1-4 0,0 0 0,0 0 0,-5 2 0,-1-1 0,-2 1 0,-1 0 0,-1 0 0,-3 5 0,3 0 0,-5 8 0,-3 2 0,-2 8 0,1 6 0,-2 3 0,1 3 0,-1 4 0,0-1 0,4 6 0,-3-4 0,3 4 0,2 1 0,0-4 0,0-1 0,2 2 0,3 2 0,-3 1 0,3-1 0,-4-2 0,-1-2 0,6-1 0,-1 1 0,-2-4 0,-1-4 0,-4-2 0,-3 0 0,-4-1 0,-6-4 0,0-5 0,0-4 0,-2-1 0,-2-1 0,-1-4 0,-2-2 0,4-5 0,-3 2 0,3-2 0,2-3 0,5-4 0,2-1 0,2 1 0,2-2 0,7 0 0,3 1 0,5-2 0,11 3 0,4-4 0,5 1 0,6 3 0,1 2 0,3 2 0,11 0 0,-4 0 0</inkml:trace>
  <inkml:trace contextRef="#ctx0" brushRef="#br0" timeOffset="3848">783 898 12287,'0'-24'0,"0"4"0,0 3 0,0 2 0,0 0 0,0 6 0,0 4 0,0 10 0,0 5 0,-6 4 0,1 1 0,2 2 0,1 3 0,2-3 0,-1 5 0,-3-2 0,-1 1 0,0 4 0,5-3 0,-2 0 0,-3 0 0,4-2 0,-6-5 0,7 1 0,0-1 0,0 0 0,0 0 0,0 0 0,0 1 0,0-8 0,5-8 0,0-10 0,0-4 0,2-1 0,1-2 0,8-3 0,-1 3 0,0-3 0,0 5 0,0 4 0,1 0 0,-1 4 0,0 0 0,0 0 0,7 2 0,2 5 0,-1 0 0,-1 7 0,-8 3 0,-4 4 0,2 6 0,-7 0 0,-2-1 0,-1-2 0,-9 3 0,-3 0 0,-3-1 0,-3-2 0,0-2 0,-3 0 0,-1-1 0,1-4 0,-3-2 0,2-4 0,0 1 0,-2-2 0,5-1 0,-4-2 0,5 0 0,0 0 0,1-7 0,0-3 0,5-4 0,1-1 0,3 0 0,2 0 0,9 1 0,5 4 0,4-3 0,1 4 0</inkml:trace>
  <inkml:trace contextRef="#ctx0" brushRef="#br0" timeOffset="4081">1102 1141 12287,'0'-15'0,"2"7"0,3 2 0,-4 6 0,4 6 0,-3 2 0,-2 7 0,0 0 0,0 1 0,0-1 0,0 0 0,2 0 0,1 0 0,2 1 0,0-1 0,-5 0 0,0 0 0</inkml:trace>
  <inkml:trace contextRef="#ctx0" brushRef="#br0" timeOffset="4414">1117 898 12287,'0'-15'0,"0"-1"0,0 1 0,0 0 0,0 0 0,2 6 0,1 3 0,4 1 0,1 0 0,-3-1 0,6 6 0,0 0 0,-4 2 0,0 2 0,-2 2 0,0 3 0,0-4 0,-5 5 0,0 2 0,0 1 0,-2 1 0,-3-4 0,4-2 0,-6-4 0,0 1 0,5 0 0,-11-5 0,11 0 0,-5-2 0,7-3 0,0-3 0,0-8 0,0 1 0</inkml:trace>
  <inkml:trace contextRef="#ctx0" brushRef="#br0" timeOffset="4764">1436 822 12287,'0'-15'0,"0"-1"0,0 1 0,0 7 0,0 3 0,0 10 0,0 3 0,0 7 0,0 1 0,0-1 0,0 2 0,0 3 0,0 4 0,0-1 0,2 4 0,1-5 0,3 2 0,-3 3 0,-1 2 0,-2-4 0,0 0 0,0 2 0,0-3 0,0 0 0,0-2 0,0-4 0,-5 4 0,-1-1 0,3-3 0,1-1 0,4-3 0,3-4 0,4 2 0,6-7 0,0-2 0,0-1 0,0-4 0,1-1 0,-1-2 0,0-1 0,0 5 0,0-3 0,1-1 0,-6-5 0,-2 3 0,-1-1 0,5-2 0,-4-5 0</inkml:trace>
  <inkml:trace contextRef="#ctx0" brushRef="#br0" timeOffset="4964">1360 1111 12287,'-8'-15'0,"3"-1"0,3 1 0,9 7 0,5 3 0,6 3 0,1 2 0,6 0 0,1 0 0,-3 0 0,13 0 0,-4 0 0</inkml:trace>
  <inkml:trace contextRef="#ctx0" brushRef="#br0" timeOffset="6097">1832 1035 12287,'-10'-5'0,"-1"0"0,8-7 0,-2 10 0,10-3 0,9 3 0,8 2 0,0 0 0,0 0 0,5 0 0,0 0 0,3-1 0,0-4 0,8 3 0,-11-3 0,-2 3 0,-1 2 0,3 0 0,-10-5 0,3 0 0,-3 2 0,-7 1 0,0 2 0,-7 0 0,4 0 0,-14 0 0,-3 0 0,-3 0 0,3 0 0,-1 2 0,0 3 0,-1-2 0,0 7 0,2 2 0,6-4 0,-1 3 0,4 0 0,1-2 0,0 1 0,6-2 0,3 4 0,-1-2 0,6-6 0,-4 1 0,3-3 0,3-2 0,-3-2 0,-3-3 0,4 1 0,-6-6 0,1-2 0,-1 1 0,-4-1 0,1 2 0,-2-2 0,-1 3 0,-2-1 0,0-2 0,0 4 0,0-2 0,-7 6 0,-3-1 0,-4 5 0,1 5 0,3 6 0,-2-3 0,5 2 0,0 2 0,1 2 0,0 1 0,6 0 0,0 0 0,0 0 0,0 1 0,0 0 0,0 5 0,0 1 0,2 3 0,3-5 0,4-4 0,6-6 0,0-5 0,0 1 0,1-2 0,-1-6 0,0 0 0,0-8 0,0 0 0,1 2 0,-3-6 0,-1 4 0,-4-3 0,-1-3 0,0 6 0,-4 0 0,2-2 0,0 4 0,-5-2 0,0 6 0,0 4 0,-1 10 0,-4 4 0,-2 1 0,-5 0 0,4 1 0,1-1 0,-5 0 0,4 0 0,-3 0 0,1 1 0,0-6 0,-5 0 0,0 0 0,0-2 0,-1 6 0,1-6 0,0 1 0,0-2 0,-1-6 0,1 3 0,0 1 0,-2 0 0,-1-5 0,-3 0 0,3 0 0,1-5 0,2-2 0,-1 0 0,1 1 0,2-6 0,1 2 0,2-2 0,-2 2 0,5-4 0,2 4 0,3-4 0,2-1 0,0 0 0,4-2 0,6-3 0,0 3 0,12-5 0</inkml:trace>
  <inkml:trace contextRef="#ctx0" brushRef="#br0" timeOffset="6464">2273 943 12287,'0'-15'0,"0"5"0,0 0 0,0 7 0,1-4 0,4 7 0,6 0 0,2 0 0,2 0 0,2 0 0,4 0 0,4 0 0,-1 0 0,1 0 0,2 0 0,2 0 0,-6-2 0,-1-1 0,-1-2 0,-1 1 0,-7 3 0,1 1 0,-11 0 0,7 0 0,-6 6 0,1 5 0,-4 2 0,-1 2 0,0 0 0,0 2 0,-1 2 0,-4 1 0,3 6 0,-3-4 0,2 1 0,-3 4 0,5 0 0,-6 0 0,2-3 0,0-2 0,0 3 0,3-3 0,-3 2 0,3-6 0,-3 3 0,4-4 0,1-9 0,6 6 0,3-6 0</inkml:trace>
  <inkml:trace contextRef="#ctx0" brushRef="#br0" timeOffset="6664">2638 913 12287,'-10'0'0,"-1"0"0,8 0 0,-2-5 0,10 0 0,3 0 0,8 5 0,-1 0 0,0 0 0,7 0 0,2 7 0,6 1 0</inkml:trace>
  <inkml:trace contextRef="#ctx0" brushRef="#br0" timeOffset="7313">2851 1202 12287,'1'-8'0,"4"2"0,-1 0 0,6 1 0,0-7 0,5 2 0,-6 1 0,-4-1 0,-4 5 0,-1-5 0,-1 1 0,-4-1 0,-4-2 0,-6 7 0,0 2 0,0 1 0,-1 2 0,1 0 0,0 0 0,0 0 0,0 0 0,-1-1 0,1-4 0,7 1 0,3-6 0,3 0 0,4-4 0,1 3 0,2 0 0,7 3 0,-2-4 0,4 2 0,1-2 0,0 4 0,0-2 0,0-1 0,1 3 0,-1-4 0,2 5 0,1 1 0,3-1 0,-1 2 0,-5 5 0,0 0 0,0 0 0,1 2 0,-3 3 0,-1 5 0,-2 3 0,-5 8 0,4 1 0,-3-1 0,-2 1 0,-3 4 0,1-4 0,2 0 0,1 0 0,0 3 0,-5-5 0,0-1 0,0-2 0,0-2 0,0 0 0,0-8 0,-2-5 0,-1-7 0,-2-4 0,-1-1 0,6-5 0,0 0 0,0-1 0,0-4 0,-1-2 0,-3-2 0,-1-3 0,0 4 0,5-3 0,0 1 0,0 1 0,0-4 0,0 4 0,2 0 0,3 4 0,-2 3 0,6 2 0,-2 0 0,4 6 0,-2 3 0</inkml:trace>
  <inkml:trace contextRef="#ctx0" brushRef="#br0" timeOffset="7464">3139 928 12287,'-15'0'0,"0"0"0,5 0 0,0 0 0,6 2 0,-1 3 0,5-2 0,5 6 0,6-2 0,4-2 0,3-5 0,4 0 0,2 0 0,-5 0 0,9 0 0,-4 0 0</inkml:trace>
  <inkml:trace contextRef="#ctx0" brushRef="#br0" timeOffset="8497">3565 1080 12287,'2'-8'0,"1"1"0,2 0 0,7 6 0,-2-6 0,4 0 0,1 5 0,0-3 0,0 4 0,1 1 0,1-5 0,1 0 0,4 1 0,2 3 0,-6 1 0,3 0 0,-4 0 0,-2 0 0,0 0 0,-2 1 0,-2 4 0,-5 4 0,-6 1 0,0 0 0,0 2 0,-6 0 0,-5-1 0,-4 0 0,-5 0 0,1 3 0,-4-1 0,-1-1 0,0-2 0,6-1 0,-4 3 0,2-4 0,-1-1 0,1 3 0,7-3 0,1 0 0,2-1 0,6 1 0,-1-2 0,3-1 0,4 4 0,3-1 0,5-4 0,6 4 0,2-2 0,4-2 0,2-1 0,-1 3 0,3 0 0,-4-1 0,0-3 0,-5 4 0,3 0 0,-3-1 0,-2-3 0,-5-1 0,-1 2 0,-3 3 0,6-3 0,-12 5 0,0-7 0,-8 0 0,-1-5 0,1-2 0,-1 0 0,1 0 0,3-5 0,-4 2 0,3-3 0,1-2 0,5-1 0,0 1 0,0 0 0,0 0 0,0-2 0,0-2 0,0-1 0,0 0 0,0 5 0,1-1 0,4 1 0,-1 0 0,4 0 0,1 1 0,-1 4 0,-3-2 0,5 7 0,0 0 0,-1-2 0,4 6 0,-3-4 0,4 3 0,1 9 0,0 3 0,1 3 0,-8 3 0,-1-1 0,-2 0 0,0 0 0,0 0 0,-5 1 0,0-1 0,0 0 0,0 0 0,0 0 0,0 1 0,0-1 0,0 0 0,-2-5 0,-3 0 0,4-6 0,-6-4 0,7-10 0,0-4 0,0-1 0,1 0 0,3-1 0,3 3 0,1 3 0,-5-4 0,18-1 0,-4-9 0</inkml:trace>
  <inkml:trace contextRef="#ctx0" brushRef="#br0" timeOffset="8997">4052 1004 12287,'-10'-5'0,"0"0"0,6 0 0,-1 5 0,10 0 0,5-2 0,9-1 0,3-2 0,2 2 0,-1 1 0,4 2 0,-3 0 0,-2 0 0,5-5 0,-4 0 0,1 1 0,-4 3 0,4-6 0,-7 5 0,3-3 0,-3 2 0,-2-2 0,-6 3 0,-9-5 0,-10 7 0,-4 0 0,-1 0 0,1 2 0,3 3 0,0 5 0,1 4 0,-5 1 0,0 0 0,0 0 0,-1 1 0,1 0 0,0 3 0,0 1 0,1 6 0,3-4 0,2 0 0,2 0 0,2 3 0,5-3 0,0 0 0,0 0 0,0-2 0,2-5 0,1 0 0,2 1 0,7-6 0,0-2 0,5-1 0,3-4 0,0-1 0,-3-2 0,2 0 0,1 0 0,1 0 0,-6 0 0,0 0 0,-2-7 0,-2-3 0,-5 2 0,-6-2 0,-1 6 0,-4-1 0,-6 3 0,-2 2 0,-2 0 0,0 0 0,-1 0 0,1 0 0,0 7 0,0 2 0</inkml:trace>
  <inkml:trace contextRef="#ctx0" brushRef="#br0" timeOffset="9563">4432 989 12287,'0'-15'0,"0"5"0,2 1 0,3 3 0,-2-5 0,7 5 0,2-3 0,2 6 0,1-2 0,0 3 0,0 2 0,0-5 0,2 0 0,2 2 0,1 1 0,0 2 0,-4 0 0,-1 0 0,0 0 0,-5 0 0,0 0 0,-6 7 0,1 3 0,-4 3 0,-7 2 0,-4 1 0,-4-1 0,-1 0 0,-5 0 0,-1 1 0,3-1 0,1 0 0,2 0 0,-1 0 0,6-5 0,0-1 0,0-1 0,2 1 0,-1-4 0,4 5 0,3 0 0,-3 5 0,10-4 0,5-3 0,4-1 0,1-2 0,0-4 0,1 3 0,-1 1 0,-2 2 0,-1-4 0,-2 2 0,2-1 0,0-1 0,0 0 0,-2 2 0,-5 0 0,5-5 0,-6 7 0,2-7 0,-6 0 0,0-8 0,0-1 0,0-1 0,0-2 0,0-1 0,0-7 0,0-1 0,0 1 0,0-2 0,0 5 0,0-5 0,0 2 0,0 0 0,0-1 0,0 6 0,0 0 0,0 6 0,-6-4 0,-3 4 0</inkml:trace>
  <inkml:trace contextRef="#ctx0" brushRef="#br0" timeOffset="9863">4493 1354 12287,'10'0'0,"0"0"0,0 0 0,5 0 0,1 0 0,-6 0 0,0 0 0,2 0 0,-4 0 0,2 0 0,-6 2 0,1 3 0,-4-2 0,-2 6 0,-4-3 0,1-1 0,-6-5 0,0 0 0,0 0 0,0 0 0,6 0 0,-2-6 0,6-3 0</inkml:trace>
  <inkml:trace contextRef="#ctx0" brushRef="#br0" timeOffset="10064">4797 898 12287,'0'-15'0,"0"-1"0,0 6 0,0 0 0,2 7 0,3-2 0,6 3 0,8 2 0,0 0 0,6 0 0,2 0 0,2 0 0,-1 0 0,-2 0 0,9 0 0,-3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2:54.3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92 12287,'0'-15'0,"0"4"0,0 1 0,0-2 0,0 4 0,0-2 0,2 5 0,3-5 0,-3 6 0,4-2 0,-6 12 0,-1 4 0,-4 4 0,3 1 0,-5 0 0,0 1 0,-3-1 0,3 0 0,1 2 0,1 1 0,0 3 0,-6 1 0,5-4 0,-1 3 0,0-3 0,2-1 0,3 0 0,-1 2 0,-2 1 0,0 0 0,5-5 0,2 0 0,3 1 0,1-1 0,8-2 0,-1-1 0,4-2 0,2-6 0,-2 1 0,1-3 0,3-2 0,6 0 0,-4 0 0,3 0 0,-1 0 0,-6 0 0,3 0 0,-2 0 0,0 0 0,-1-2 0,-7-2 0,-2-2 0,2-3 0,-4 4 0,2-5 0,-7 0 0,3-5 0,-5 5 0,-2 1 0,-5 2 0,3-3 0,-5 3 0,1-1 0,-5 5 0,2-2 0,3-4 0,-6 7 0,11-4 0,-3 7 0,10 4 0,3-1 0,8 4 0,-1-1 0,0 5 0,0-2 0,-1-2 0,-2 3 0,-2 0 0,-7-2 0,2 1 0,-3 2 0,-4 1 0,-3 3 0,-5-1 0,-4 0 0,-1 0 0,0 0 0,0 1 0,0-8 0,-1 12 0,1-3 0</inkml:trace>
  <inkml:trace contextRef="#ctx0" brushRef="#br0" timeOffset="569">746 396 12287,'-7'-9'0,"6"1"0,-6 5 0,0-2 0,4-1 0,-8 6 0,0 0 0,2 0 0,-1 0 0,-2 0 0,-1 0 0,-2 2 0,-1 3 0,6 4 0,0 4 0,0-1 0,1-2 0,-2 0 0,6 6 0,1-1 0,3 0 0,1 0 0,0 0 0,0 1 0,1-1 0,6-2 0,8-3 0,2 2 0,8-7 0,1-1 0,-3-3 0,13-1 0,-11 0 0,12 0 0</inkml:trace>
  <inkml:trace contextRef="#ctx0" brushRef="#br0" timeOffset="1585">959 502 12287,'-15'0'0,"-1"0"0,1 0 0,0 0 0,5 0 0,0 0 0,6 0 0,-1 0 0,10 0 0,6 0 0,2 0 0,2 0 0,0 0 0,1 0 0,-1 0 0,0 0 0,0 0 0,0 0 0,1 0 0,-1 0 0,0 0 0,0 0 0,1 0 0,-1 0 0,-7-6 0,4 2 0,-7-6 0,0 5 0,-5-5 0,0-2 0,0 4 0,0-3 0,0 0 0,-7 2 0,-3-1 0,-3 7 0,-2-2 0,-1 3 0,1-3 0,0 0 0,0 1 0,-1 3 0,3 2 0,3 4 0,-2-1 0,5 4 0,-1 1 0,-4-1 0,4 1 0,-1 2 0,2 0 0,4 0 0,0 3 0,-1 1 0,-1 0 0,0 1 0,7-1 0,3 0 0,3-2 0,7-1 0,1-3 0,-1-2 0,0 3 0,2-5 0,2-2 0,1-1 0,2-2 0,-4 0 0,3 0 0,-3 0 0,-1 0 0,-2 0 0,1 0 0,-1 0 0,0-2 0,0-3 0,0-3 0,1-1 0,-6-4 0,0 4 0,0-1 0,-2 0 0,1 0 0,-6-5 0,2-1 0,-1 1 0,2 0 0,0-2 0,-3-2 0,-1-1 0,3 0 0,0 5 0,-2-1 0,-1 1 0,-2 0 0,0 0 0,0 0 0,-2 1 0,-3 4 0,3 3 0,-6 2 0,3 0 0,1 7 0,-4 8 0,1 3 0,2 3 0,3-1 0,-1 0 0,-2 0 0,0 6 0,5-1 0,0-2 0,0-1 0,0 4 0,0-1 0,0-2 0,0-1 0,0-1 0,0-1 0,2 0 0,3 0 0,-2 0 0,7-1 0,2-2 0,2-2 0,1-5 0,0 3 0,0-1 0,2-2 0,2-5 0,1-1 0,-1-5 0,-3 3 0,0-7 0,-1 0 0,0 1 0,0-4 0,0 3 0,1-4 0,-1-1 0,0-5 0,-1-1 0,-3 1 0,0-2 0,-3 5 0,2-5 0,-3 2 0,0 0 0,-6-1 0,4 6 0,-3 0 0,-2 0 0,0 0 0,-2 1 0,-3 4 0,2 3 0,-7 7 0,5 0 0,-4 2 0,3 3 0,2 5 0,-3 5 0,2 4 0,0 1 0,-1-1 0,4 3 0,-3 0 0,3 0 0,2 0 0,0 3 0,0-3 0,0 2 0,0-1 0,2 3 0,1-6 0,2-3 0,7-4 0,-2-1 0,4-2 0,1 2 0,0-5 0,-1 0 0,-3-2 0,0 0 0,-1 0 0,5-5 0,0 0 0</inkml:trace>
  <inkml:trace contextRef="#ctx0" brushRef="#br0" timeOffset="2518">2115 411 12287,'8'-15'0,"4"0"0,-5 1 0,1 4 0,-5-3 0,4 11 0,-7-3 0,-2 8 0,-1 4 0,-2 1 0,-2-3 0,4 6 0,-2 0 0,-5-2 0,3-1 0,-2-1 0,4 3 0,-5-5 0,0 5 0,-5-5 0,6 1 0,-4-6 0,11-2 0,-3-3 0,3 1 0,4-4 0,2-1 0,1 1 0,6-2 0,0-4 0,2 4 0,2-2 0,1 7 0,-1 2 0,0-4 0,0 2 0,0 2 0,1 8 0,-1 3 0,-2 2 0,-3 1 0,2 0 0,-7 8 0,-1 1 0,-3-1 0,4-2 0,1 0 0,-3 1 0,-1 2 0,-2 1 0,0-6 0,0 0 0,0 0 0,0 1 0,-2-3 0,-3-3 0,3-3 0,-6-7 0,3 0 0,-4-5 0,-4-2 0,3-1 0,-2 3 0,5-4 0,-2 2 0,-2 4 0,2 1 0,-1 1 0,-2-4 0,-1 3 0,-2-3 0,-1 3 0,1 2 0,0 0 0,0 0 0,-1 2 0,1 1 0,0 2 0,0-1 0,5-3 0,0-1 0,-2 0 0,-2 0 0,4 0 0,0 0 0,0-1 0,1-4 0,-4 3 0,3-5 0,-4 0 0,1-1 0,1-6 0,3 3 0,3 0 0,-4 1 0,4-5 0,3 0 0,6 0 0,4 0 0,2-1 0,8 8 0,6 1 0</inkml:trace>
  <inkml:trace contextRef="#ctx0" brushRef="#br0" timeOffset="3084">2312 411 12287,'2'-10'0,"3"2"0,5 1 0,4 2 0,1 5 0,2-2 0,3-3 0,-1 3 0,4-3 0,1 3 0,0 2 0,-6 0 0,4 0 0,-2 0 0,1 0 0,-1 0 0,-7 2 0,-2 3 0,-5-3 0,-6 11 0,0-2 0,-6 0 0,-5 1 0,-2-3 0,-2-3 0,-2 6 0,-2-3 0,-1 1 0,1 0 0,-3-5 0,2 4 0,2-1 0,1 0 0,6-4 0,1 3 0,-1-1 0,2-4 0,-1 3 0,8 2 0,2-2 0,7 0 0,8-5 0,0 2 0,1 3 0,-1-4 0,0 4 0,2-1 0,3 1 0,-3-3 0,3 3 0,-3-4 0,-2-1 0,1 5 0,-1 1 0,0-3 0,0 0 0,1 2 0,-8-3 0,-1 3 0,-7-10 0,0 2 0,-2-7 0,-1-2 0,-2-2 0,0-1 0,3 0 0,-2 0 0,-1-1 0,0 1 0,5 0 0,0 0 0,0 0 0,0 4 0,0 1 0,0 0 0,0-5 0</inkml:trace>
  <inkml:trace contextRef="#ctx0" brushRef="#br0" timeOffset="3351">2403 700 12287,'2'14'0,"3"-4"0,-1 1 0,4-4 0,-1 2 0,0-6 0,-4 4 0,2 0 0,0-6 0,-7 6 0,-3-7 0,4 0 0,-6 0 0,7-7 0,0-3 0,-7-10 0,-1-4 0</inkml:trace>
  <inkml:trace contextRef="#ctx0" brushRef="#br0" timeOffset="4016">2996 442 12287,'-1'-9'0,"-3"2"0,-1 1 0,0 4 0,5-12 0,2 13 0,3-4 0,-2 3 0,8 2 0,-6 0 0,5 0 0,-7 2 0,2 3 0,-8-2 0,-4 7 0,-1 2 0,-3 0 0,-2 0 0,1-2 0,2 2 0,0 1 0,0 2 0,1 1 0,2-1 0,-3 0 0,5 2 0,2 3 0,1 2 0,2 3 0,0-3 0,0 0 0,5-5 0,4 4 0,3-5 0,4 0 0,3-3 0,-4-1 0,2-4 0,3-1 0,-3-2 0,4-5 0,-5 0 0,0 0 0,-1 0 0,0 0 0,0 0 0,-6-1 0,-4-5 0,-3 3 0,-4-5 0,-3 1 0,1 0 0,-6 4 0,-2-2 0,-1 0 0,-2 5 0,-1 1 0,1 4 0,2-1 0,3 6 0,-11-7 0,4 4 0</inkml:trace>
  <inkml:trace contextRef="#ctx0" brushRef="#br0" timeOffset="4333">2996 396 12287,'-15'0'0,"0"-2"0,0-3 0,0 3 0,-1-3 0,1-3 0,8 6 0,9-3 0,10 3 0,7 2 0,8 6 0,0-1 0,5-2 0,3-1 0,7-2 0,-4 0 0,2 0 0,-4 0 0,-1 0 0,-3 0 0,-3 0 0,0 0 0,-7 0 0,0 0 0</inkml:trace>
  <inkml:trace contextRef="#ctx0" brushRef="#br0" timeOffset="4701">3255 396 12287,'-15'0'0,"0"0"0,6-7 0,-4 5 0,11 2 0,-3 11 0,3 2 0,2 2 0,0 1 0,0-1 0,0 0 0,2 0 0,1 0 0,2 1 0,0-1 0,-5 0 0,0 0 0,0 0 0,0 1 0,2-1 0,1 0 0,2 0 0,1-5 0,-5 0 0,4 2 0,4 2 0,6-6 0,0-3 0,0-3 0,1-2 0,-1 0 0,0 0 0,0 0 0,0-2 0,1-3 0,-1-5 0,-2-3 0,-1-1 0,-3 2 0,-3 2 0,-1 0 0,-5-5 0,0 0 0,0-1 0,-1 3 0,-4 3 0,-4-2 0,-8 7 0,-1 1 0,-3 3 0,-4 1 0,3 0 0,0 0 0,0 0 0,-3 0 0,5 0 0,1 0 0,2 0 0,2 7 0,0 1 0</inkml:trace>
  <inkml:trace contextRef="#ctx0" brushRef="#br0" timeOffset="5150">3331 411 12287,'-15'-7'0,"0"-3"0,6 2 0,2-1 0,1 3 0,6 0 0,0 6 0,6 0 0,10 0 0,0 0 0,5 0 0,1 0 0,5 0 0,-2 0 0,2 0 0,0 0 0,0 0 0,-3 0 0,-2 0 0,5 0 0,-10 0 0,3 0 0,-3 0 0,-2 0 0,0 0 0,1 0 0,-6 0 0,0 0 0,-9 0 0,-1 0 0,-1 0 0,-9 0 0,-2 0 0,-2 0 0,4 6 0,0 0 0,-2 3 0,-1 3 0,-1 1 0,2 2 0,2-1 0,-2-4 0,1 3 0,-1-1 0,2 4 0,-2-1 0,3 10 0,-1-5 0,7 6 0,-1-1 0,8-5 0,-1-3 0,7-3 0,2-2 0,2-2 0,6-7 0,0 4 0,0-2 0,2 0 0,-3 0 0,5-5 0,-2 0 0,-4 0 0,6-13 0,0-4 0</inkml:trace>
  <inkml:trace contextRef="#ctx0" brushRef="#br0" timeOffset="5684">3742 396 12287,'-7'-9'0,"3"-2"0,-4 4 0,1-2 0,0 6 0,2-2 0,4 3 0,1 2 0,10 2 0,3 3 0,-3-3 0,1 4 0,0 0 0,3-1 0,-4 5 0,0-3 0,2 1 0,-3-3 0,-1 5 0,-1 2 0,-2-4 0,-5 3 0,0 0 0,0-2 0,-2-1 0,-1 1 0,-2-1 0,-7-4 0,8 4 0,-6-5 0,-2 2 0,4 6 0,-2-6 0,-2-2 0,-1 4 0,-3-2 0,6 0 0,0-5 0,8 0 0,2 0 0,2 0 0,8 2 0,2 1 0,2 2 0,1 0 0,0-5 0,0 0 0,0 0 0,1 5 0,-1 0 0,0-1 0,0-3 0,0 4 0,1 2 0,-1 2 0,0-1 0,-1 4 0,-3-4 0,0-1 0,-6 0 0,5-2 0,-7-3 0,4 3 0,-7-10 0,0-4 0,0-6 0,0 0 0,0 0 0,0-6 0,2 1 0,1 0 0,2-2 0,0 5 0,-5-3 0,0 3 0,0 2 0,5-1 0,0 1 0,0 0 0,-5 0 0</inkml:trace>
  <inkml:trace contextRef="#ctx0" brushRef="#br0" timeOffset="5883">3848 746 12287,'-2'10'0,"-3"0"0,4-5 0,-5 5 0,3-5 0,-2 5 0,3-6 0,-4 2 0,6-6 0</inkml:trace>
  <inkml:trace contextRef="#ctx0" brushRef="#br0" timeOffset="6084">3863 350 12287,'-8'-6'0,"-1"4"0,6-5 0,-2 0 0,1 6 0,10-4 0,2 3 0,9 2 0,1 0 0,3 0 0,7-2 0,1-1 0,5-2 0,0 1 0,-2 3 0,-2 1 0,1 0 0,6-7 0,2-2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3:02.1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0 240 12287,'0'-10'0,"0"0"0,0 5 0,0-5 0,2 6 0,3-1 0,5 3 0,9 2 0,1 0 0,0 0 0,2 0 0,-3 0 0,6 0 0,1 2 0,-3 3 0,-1-1 0,-6 4 0,-1 0 0,0 1 0,-7 1 0,-3 5 0,-3 0 0,-4 1 0,-3-1 0,-5 0 0,-3 0 0,-9 1 0,5-1 0,-5 0 0,0 0 0,5-1 0,-3-3 0,3-2 0,2-2 0,5 3 0,-1-5 0,0-2 0,4-1 0,2-2 0,10 0 0,3 0 0,7 0 0,1 0 0,-1 0 0,5 5 0,0 0 0,-1-2 0,-2-1 0,-2 3 0,0 0 0,-1 0 0,-4 2 0,3-3 0,-2 4 0,0 0 0,0 1 0,-3-4 0,-3 5 0,-3 0 0,5-1 0,-7-4 0,0-10 0,0-4 0,0-6 0,0 0 0,0 0 0,0-2 0,0-2 0,0-1 0,0 1 0,0-3 0,0 2 0,1 0 0,4-2 0,-3 5 0,3-3 0,-3 3 0,-2 1 0,1 1 0,5 0 0,-5 7 0,8-1 0,-4 4 0,-2 3 0,7-3 0,2 4 0,-4 1 0,3 0 0,0 0 0,3 0 0,1 0 0,0 0 0,1 0 0,-1 0 0,0 0 0,2 0 0,3 0 0,-3 0 0,3 0 0,-3 0 0,-2 0 0,1 0 0,-1 0 0,-5 0 0,0 0 0,-6 0 0,2 6 0,-6 3 0,-1 4 0,-3-1 0,-1-2 0,-2-1 0,4 3 0,-4-2 0,-1 2 0,4 1 0,-2 1 0,1-3 0,0 0 0,-1-1 0,6 5 0,0 0 0,2-6 0,3-4 0,5-4 0,-1-1 0,1-1 0,2-4 0,1-2 0,2-5 0,1 2 0,-1 0 0,0-5 0,-1 4 0,-3 3 0,0 1 0,-8 2 0,4 12 0,-7 3 0,0 4 0,-2 6 0,-3 0 0,-5-1 0,-4-2 0,4-2 0,0 0 0,-2 0 0,-1 0 0,-3-4 0,0-3 0,-3 0 0,-1 1 0,-1-6 0,6 2 0,0-3 0,0-2 0,-5-2 0,-1-3 0,3-5 0,1-3 0,3-3 0,4 1 0,3 0 0,7 0 0,0 0 0,0 6 0,7-4 0,2 4 0</inkml:trace>
  <inkml:trace contextRef="#ctx0" brushRef="#br0" timeOffset="266">502 666 12287,'7'-9'0,"-5"1"0,4 5 0,1-3 0,-3 1 0,6 5 0,2 0 0,-4 2 0,2 3 0,-7-1 0,4 4 0,0-1 0,-5 5 0,3-2 0,-5-4 0,-5 0 0,-5-5 0,1 4 0,-1 0 0,-2-1 0,4-3 0,-2-1 0,6-6 0,-3-3 0</inkml:trace>
  <inkml:trace contextRef="#ctx0" brushRef="#br0" timeOffset="1482">1065 605 12287,'0'-8'0,"2"1"0,3 7 0,3 0 0,7-2 0,0-3 0,1 3 0,-1-3 0,-2 2 0,-2-2 0,2 1 0,-3-4 0,4 1 0,-4-5 0,0 2 0,-7-3 0,2-2 0,-3-1 0,-2 1 0,-2 2 0,-3 3 0,-3-4 0,-7 12 0,-1-3 0,1 4 0,0 1 0,0 0 0,0 0 0,-1 0 0,1 0 0,0 1 0,0 4 0,0 4 0,-1 4 0,3-1 0,3-2 0,-2 0 0,5 6 0,-1-1 0,4 0 0,-1 0 0,4 0 0,1 1 0,0-1 0,1-2 0,4-3 0,4 2 0,6-7 0,0-1 0,0-3 0,1-1 0,-1 0 0,0 0 0,0 0 0,6 0 0,-1-1 0,-2-4 0,-1-5 0,-2-4 0,-1-1 0,-2 0 0,-2-1 0,-2 0 0,3-5 0,-5-2 0,1-1 0,-5-10 0,3 2 0,-3-3 0,-2-3 0,0-4 0,0 2 0,0-3 0,0 3 0,0-1 0,0 9 0,0 5 0,0 3 0,0 4 0,0 5 0,-2 7 0,-2 4 0,-1 8 0,0 4 0,5 7 0,0 0 0,0 1 0,0 0 0,0 5 0,0 4 0,0 4 0,0-4 0,0 2 0,0 4 0,0 2 0,0 3 0,0-6 0,0 1 0,0-1 0,0 1 0,0-1 0,0-1 0,0-4 0,0 2 0,2-7 0,1-1 0,2-2 0,7-4 0,-3-1 0,1-3 0,0-3 0,0-1 0,5-5 0,1 0 0,-1 0 0,0 0 0,0-1 0,0-4 0,1-5 0,-1-2 0,2 0 0,1 2 0,3-2 0,-3-2 0,-4 1 0,-3 1 0,1 2 0,5 1 0,-8-2 0,-1 1 0,-3-2 0,2 3 0,-2-1 0,-2-2 0,-3 0 0,-5 2 0,-5 5 0,-3-2 0,-3 2 0,1 2 0,0 1 0,0 2 0,0 0 0,-1 0 0,1 0 0,2 2 0,3 3 0,-4 2 0,4 5 0,-2-2 0,2 2 0,-2-4 0,5 2 0,1 2 0,-1 2 0,2 1 0,5 0 0,0 0 0,0 0 0,1-1 0,5-4 0,0-1 0,8-6 0,-1 2 0,4-2 0,2-1 0,-4-2 0,0-2 0,0-3 0,1 2 0,-1-6 0,0 1 0,0 0 0,-1 2 0,-2-4 0,-2-1 0,-2-3 0,2-1 0,-1 6 0,-6 3 0,2-1 0,0 7 0,-5 0 0,-1 2 0,-3 8 0,-1 1 0,0 3 0,5 1 0,0 0 0,0 1 0,0-1 0,0 0 0,7-7 0,1 6 0,7-6 0</inkml:trace>
  <inkml:trace contextRef="#ctx0" brushRef="#br0" timeOffset="1748">1840 301 12287,'0'-24'0,"0"-3"0,0 7 0,0 1 0,-5 2 0,0 2 0,0 7 0,5 8 0,0 10 0,0 3 0,0 3 0,0 6 0,0 3 0,2 4 0,3 1 0,-3 1 0,4-1 0,-6 0 0,0 1 0,0-1 0,0-1 0,0-2 0,0-2 0,0-1 0,0 3 0,0-3 0,0-2 0,0-2 0,0-3 0,0 3 0,0-3 0,0 5 0</inkml:trace>
  <inkml:trace contextRef="#ctx0" brushRef="#br0" timeOffset="1949">1764 514 12287,'-13'-10'0,"3"0"0,1 6 0,6-3 0,-2 1 0,1 4 0,9-3 0,4 3 0,8 2 0,3-2 0,5-3 0,4 4 0,3-4 0,2 3 0,2 2 0,6 0 0,-3-7 0,6-1 0</inkml:trace>
  <inkml:trace contextRef="#ctx0" brushRef="#br0" timeOffset="2531">2144 605 12287,'-15'0'0,"0"0"0,2 2 0,2 3 0,6-4 0,10 5 0,4-5 0,6-1 0,0 0 0,0 0 0,1-5 0,-1-2 0,0 1 0,0-1 0,0-5 0,1 2 0,-1-4 0,0-1 0,-1 0 0,-4 0 0,-3 5 0,-7 0 0,0-2 0,0-2 0,0 4 0,0 0 0,-2 0 0,-3 1 0,-4-4 0,-1 9 0,0-4 0,-2 1 0,-1 2 0,-3 5 0,1 0 0,0 0 0,0 2 0,0 1 0,-1 2 0,1 7 0,0-2 0,2 4 0,2 1 0,-2 0 0,4 0 0,1 1 0,1-1 0,7 0 0,0 0 0,0 0 0,0 1 0,7-8 0,3-3 0,4-3 0,1-2 0,0 0 0,2 0 0,2 0 0,1 0 0,0-7 0,-5-1 0,0-1 0,1 4 0,-1-3 0,0-1 0,0 1 0,-1-6 0,-2 6 0,-2-1 0,-7 3 0,4 7 0,-7 4 0,0-1 0,0 6 0,0 2 0,0 1 0,0 2 0,0 1 0,5-6 0,2-2 0,0 1 0,-1-1 0,6-5 0,-2 4 0,4-2 0,1 0 0,0 0 0,7-5 0,2 0 0</inkml:trace>
  <inkml:trace contextRef="#ctx0" brushRef="#br0" timeOffset="3264">3148 453 12287,'0'-15'0,"5"5"0,0-1 0,0 10 0,-5 1 0,-1 1 0,-5 8 0,-2-1 0,0 1 0,-1-1 0,6 4 0,-4-3 0,-1-3 0,2 4 0,-2-3 0,1 2 0,1-6 0,2 4 0,-1 0 0,-2-6 0,2 4 0,4-3 0,-6-9 0,7-3 0,0-3 0,2 2 0,3 1 0,3 2 0,7-2 0,0 5 0,1 3 0,-1 2 0,0 0 0,0 2 0,0 3 0,-1 3 0,-4 9 0,-5 2 0,-3 1 0,-2 0 0,0-5 0,0 2 0,0 4 0,-2-5 0,-3 5 0,-5-6 0,-4-5 0,-1 4 0,0-6 0,0 0 0,0-2 0,-6 0 0,1-1 0,2-1 0,1-3 0,-4-1 0,1-1 0,1-4 0,3-5 0,-3 1 0,2-1 0,4-2 0,-1-1 0,7-3 0,2 1 0,4 0 0,2 2 0,4 2 0,4-2 0,6 4 0</inkml:trace>
  <inkml:trace contextRef="#ctx0" brushRef="#br0" timeOffset="3914">3224 635 12287,'9'-6'0,"4"-1"0,-3-3 0,-1-2 0,1 7 0,0 0 0,5 5 0,0 0 0,-5 5 0,1 2 0,0 1 0,3 2 0,1 5 0,0 1 0,-5-6 0,-1 0 0,-2 2 0,3-4 0,-5 2 0,-2 2 0,-1-5 0,-2 0 0,0-7 0,-2 0 0,-1-2 0,-2-3 0,0-4 0,5-6 0,0 0 0,0 0 0,0-2 0,0-2 0,0-1 0,0 2 0,0-4 0,0 0 0,0 0 0,0 0 0,0 1 0,0 6 0,0 0 0,5 0 0,0 0 0,0 6 0,-5 2 0,0 9 0,2 1 0,3 2 0,-2 2 0,7-2 0,0-1 0,6 6 0,-1-7 0,0 2 0,-5-3 0,0-2 0,0 0 0,1 5 0,-1 0 0,-2 2 0,2-2 0,-3 3 0,-7 8 0,0-1 0,0 0 0,0 0 0,0 0 0,0 1 0,0 4 0,-2 2 0,-1 0 0,-2 0 0,0-2 0,5-5 0,-2 0 0,-3 1 0,3-1 0,-3 0 0,4 0 0,1 0 0,1-1 0,3-2 0,1-2 0,2-7 0,-2 2 0,3-3 0,7-2 0</inkml:trace>
  <inkml:trace contextRef="#ctx0" brushRef="#br0" timeOffset="4446">3057 468 12287,'-15'-2'0,"-1"-3"0,10 4 0,6-4 0,8 3 0,12 2 0,6 0 0,2 0 0,10 0 0,2 0 0,4 0 0,2 0 0,6 0 0,-3 0 0,7 0 0,1 0 0,-3 0 0,0 0 0,-3 0 0,-7 0 0,0 0 0,-10 0 0,-6 0 0,-6 0 0,-5 0 0,-10 2 0,-7 3 0,-2-4 0,-8 4 0,-2-3 0,4 3 0,-2 2 0,-2 1 0,0-2 0,0 4 0,2 1 0,2-2 0,-4-1 0,3 1 0,3-1 0,-4-3 0,5 5 0,-1-6 0,8 8 0,3-7 0,4 0 0,6-5 0,0 0 0,0 2 0,0 1 0,1 2 0,-1-2 0,0 1 0,0 1 0,-1-2 0,-4 7 0,-3 0 0,-7 6 0,-2-3 0,-1-1 0,-4-4 0,-2-1 0,-1 3 0,-5-3 0,0 2 0,0-6 0,-1 2 0,1 3 0,0 1 0</inkml:trace>
  <inkml:trace contextRef="#ctx0" brushRef="#br0" timeOffset="5180">3863 681 12287,'5'-10'0,"0"0"0,7 5 0,-2-5 0,3 6 0,3-1 0,-1 3 0,0 2 0,-2 2 0,-2 3 0,0-1 0,-4 6 0,2 2 0,-6-6 0,9 8 0,-7-4 0,7 3 0,-11 3 0,6-8 0,-7-1 0,-1-7 0,-5 0 0,5-7 0,-4-3 0,3-4 0,2-1 0,0-2 0,0-1 0,0-3 0,0 1 0,0 3 0,0-1 0,0-3 0,0 1 0,0 5 0,0 0 0,0 0 0,0-1 0,0 8 0,5 3 0,0 10 0,0-3 0,-3 9 0,3-5 0,5-3 0,-1 4 0,1-2 0,2-2 0,1-1 0,2-1 0,0 5 0,1-5 0,-1 4 0,0-3 0,0-2 0,0 0 0,-4 0 0,-1 0 0,-7 0 0,4 0 0,-7 2 0,-2 1 0,-1 4 0,-2 1 0,-7 2 0,3 6 0,-6-1 0,7 0 0,-6 0 0,6 0 0,-2 2 0,0 4 0,5-5 0,-4 5 0,2-3 0,4 3 0,1-4 0,2 3 0,2-3 0,3-2 0,-2-2 0,8-1 0,0-3 0,3-3 0,3 5 0,1-6 0,3-2 0,-3-1 0,4-2 0,-2 0 0,-1 0 0,-2 0 0,3 0 0,0 0 0,-1 0 0,-2 0 0,-2 0 0,-6-2 0,-4-3 0,-5 2 0,-5-8 0,-4 8 0,-6-2 0,0 3 0,6-4 0,-4-3 0,4-6 0</inkml:trace>
  <inkml:trace contextRef="#ctx0" brushRef="#br0" timeOffset="5414">4258 559 12287,'-5'-15'0,"0"0"0,0 5 0,7 1 0,3 3 0,3 1 0,9 5 0,3 0 0,6 0 0,4 0 0,5 0 0,4 0 0,0 0 0,9 0 0,-6 0 0,-2 0 0,-1 0 0,-3 0 0,-6 0 0,0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3:09.3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46 214 12287,'0'-16'0,"0"8"0,0 1 0,-2 7 0,-3 0 0,3 2 0,-3 3 0,4 5 0,1-1 0,0 1 0,0 0 0,-7 5 0,5-7 0,-11-1 0,11-7 0,-5 0 0,7-1 0,0-5 0,0 3 0,2-5 0,3 1 0,-2-3 0,7 5 0,2 1 0,-3-2 0,1 0 0,2 3 0,-4 1 0,2 2 0,2 0 0,2 2 0,1 3 0,-5-1 0,-2 6 0,-1 2 0,-2-4 0,-5 2 0,0 0 0,0 5 0,0-6 0,0-2 0,0-7 0,0-7 0,0-3 0,7-4 0,3-1 0,4 2 0,1 2 0,0 0 0,0 5 0,0 3 0,-4 1 0,-1 2 0,0 2 0,-2 3 0,1-1 0,-6 6 0,2 2 0,5 1 0,-5 2 0,-1 0 0,-3-4 0,-1-1 0,0 2 0,0-4 0,0 2 0,0-6 0,0 2 0,0-7 0,0-4 0,0-6 0,-1-2 0,-3-2 0,-1-1 0,2 1 0,1 0 0,2 0 0,0 0 0,0-1 0,0 1 0,0-2 0,0-3 0,0-2 0,0-3 0,0 4 0,0 5 0,0 0 0,0 6 0,0 0 0,0 7 0,7-4 0,3 7 0,4 0 0,1 0 0,0 0 0,2 0 0,2 0 0,1 0 0,2 0 0,-4 0 0,3 0 0,-3 0 0,6-7 0,0-1 0</inkml:trace>
  <inkml:trace contextRef="#ctx0" brushRef="#br0" timeOffset="1649">1080 122 12287,'-14'-1'0,"2"-3"0,2-1 0,5 0 0,-5 5 0,7 0 0,-4 0 0,9 0 0,3 0 0,5 0 0,3 0 0,3 0 0,0 0 0,3 0 0,1 0 0,6 2 0,-4 1 0,0 2 0,0-1 0,3-3 0,-3-1 0,0 0 0,0 0 0,5 0 0,-10 0 0,3 0 0,-3 0 0,-2 0 0,0 0 0,-6 0 0,-4 0 0,-10 0 0,1 0 0,-6 0 0,-2 0 0,-1 0 0,-2 0 0,-1 5 0,1 1 0,7 0 0,3-1 0,3-1 0,2 6 0,7-7 0,3 2 0,3-3 0,3-2 0,-1 0 0,0 0 0,0-2 0,1-3 0,-6 4 0,-2-6 0,-1 0 0,-2 4 0,-5-7 0,0 4 0,0-4 0,-7 7 0,-3-2 0,-3 3 0,-1 4 0,2 1 0,2 2 0,0 7 0,-4-2 0,4 4 0,-2-4 0,6 0 0,-3 2 0,6 1 0,-2 3 0,3-1 0,2 0 0,2-1 0,3-4 0,-2-2 0,7-4 0,2 1 0,2-2 0,1-1 0,0-2 0,0 0 0,1 0 0,-1 0 0,0 0 0,-2-2 0,-1-1 0,-2-2 0,-1-2 0,1 2 0,-3 3 0,-7-5 0,-2 9 0,-1 3 0,-4 3 0,-2 1 0,4 4 0,-5-2 0,-2 2 0,-1 2 0,-2 0 0,0 1 0,-1-6 0,1 0 0,0 2 0,0-5 0,-1-1 0,1 1 0,0-5 0,0 3 0,0-3 0,-1-2 0,1-2 0,0-3 0,0 3 0,1-5 0,3 2 0,0 0 0,1-7 0,-3 2 0,3-3 0,1 3 0,6-1 0,-2 0 0,0-3 0,5-1 0,6 0 0,3-1 0</inkml:trace>
  <inkml:trace contextRef="#ctx0" brushRef="#br0" timeOffset="2066">1460 138 12287,'-5'-11'0,"0"1"0,1 7 0,9-2 0,6 3 0,4 2 0,3 0 0,3 0 0,-3 0 0,4 0 0,0 0 0,0 0 0,0 0 0,0 0 0,-3-1 0,1-3 0,-1-1 0,-3 0 0,0 5 0,-1 0 0,-7 0 0,1 0 0,-4 0 0,-3 2 0,3 3 0,-4-2 0,-1 7 0,0 2 0,0 2 0,0 1 0,0 0 0,0 0 0,0 0 0,-1 1 0,-3-1 0,-1 0 0,0 0 0,5 2 0,0 2 0,0 1 0,0 0 0,0-5 0,0 1 0,0-1 0,0 0 0,0 0 0,0 1 0,0-1 0,0 0 0,2-7 0,3-3 0,3 4 0,7-1 0</inkml:trace>
  <inkml:trace contextRef="#ctx0" brushRef="#br0" timeOffset="2599">1840 153 12287,'-2'-9'0,"-1"3"0,-2-1 0,0 5 0,12-10 0,3 7 0,10 0 0,4 5 0,-1 0 0,-1 0 0,-6 0 0,-1 0 0,0 0 0,0 0 0,0 0 0,1 0 0,-1 0 0,0 0 0,0 0 0,0 0 0,-4 0 0,-1 0 0,-7 0 0,4 0 0,-9 2 0,-3 3 0,-2-2 0,-5 7 0,2 1 0,-2-3 0,-1 6 0,-2-4 0,0 3 0,-1 2 0,6 2 0,0 2 0,-2 1 0,-1-1 0,-1-2 0,4 0 0,3 1 0,1 2 0,4 1 0,-3-6 0,3 0 0,2 0 0,7 1 0,3-1 0,4-2 0,1-3 0,0 2 0,2-7 0,1-1 0,3-3 0,-1-1 0,-3 0 0,1 0 0,3 0 0,-1 0 0,-5 0 0,0 0 0,1-6 0,-1-5 0,-7 3 0,-3-2 0,-5 6 0,-5-1 0,-3 4 0,-7 1 0,-1 0 0,1 1 0,0 4 0,0 4 0,0 6 0,-1 0 0</inkml:trace>
  <inkml:trace contextRef="#ctx0" brushRef="#br0" timeOffset="3266">2418 198 12287,'0'-15'0,"0"0"0,0 0 0,0 0 0,0-1 0,0 8 0,0 8 0,0 10 0,0 4 0,0 1 0,0 0 0,0 0 0,0 0 0,0 1 0,0-1 0,0 0 0,0 0 0,0-5 0,0 1 0,0 0 0,0-4 0,0 2 0,0-4 0,0-2 0,0 7 0,2-6 0,3 1 0,3-10 0,7-6 0,-1-2 0,-2-1 0,-2 3 0,2 0 0,-4 3 0,1-4 0,-1 4 0,0 1 0,1-5 0,3 4 0,-2-1 0,-5 2 0,5 7 0,-7 2 0,4 1 0,0 3 0,-5 5 0,3 0 0,-4 2 0,-1 2 0,-5 0 0,0 2 0,0 2 0,-2 1 0,1 0 0,-6-4 0,2-1 0,-2 0 0,3 0 0,-1 1 0,-2-3 0,-1-3 0,-2 2 0,0-5 0,-1 1 0,1-4 0,0 1 0,0-4 0,0-1 0,-1 0 0,1 0 0,0-1 0,0-4 0,-1-4 0,1-4 0,0 2 0,2-2 0,1 3 0,3-4 0,3-1 0,-5 5 0,6 0 0,2-2 0,1-2 0,2-1 0,0 0 0,0 0 0,0 0 0,0-1 0</inkml:trace>
  <inkml:trace contextRef="#ctx0" brushRef="#br0" timeOffset="3649">2357 153 12287,'7'-9'0,"-5"-4"0,3 3 0,-4-4 0,4 4 0,0 0 0,-1-2 0,4 4 0,2-2 0,-1 6 0,1-1 0,2 3 0,1 2 0,3 0 0,-1 0 0,0 0 0,0 0 0,0 0 0,1 0 0,-6 2 0,0 1 0,2 3 0,-6 5 0,-1-1 0,-3 4 0,-2 1 0,0 0 0,0 1 0,-7-6 0,-3-2 0,-3-1 0,3 3 0,-1-5 0,0 0 0,-3 2 0,-1-5 0,0 3 0,0-4 0,-1-1 0,-4 0 0,-2-1 0,0-3 0,0-1 0,0-7 0,4 4 0,-4-2 0,-2 0 0,0 0 0,-1-6 0,5 1 0,3 0 0,2 1 0,-1 3 0,1 1 0,0-2 0,1 3 0,3 1 0,1 1 0,6 2 0,-3 5 0,7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3:39.2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1 419 12287,'0'-15'0,"0"0"0,0 0 0,0 6 0,0 4 0,0 10 0,0 4 0,0 6 0,0 0 0,0 0 0,0 0 0,0 1 0,0-1 0,0 0 0,0 0 0,0-5 0,0 1 0,0-1 0,0 5 0</inkml:trace>
  <inkml:trace contextRef="#ctx0" brushRef="#br0" timeOffset="333">1 100 12287,'0'-20'0,"0"-1"0,0 1 0,0 5 0,0 0 0,0 6 0,0 9 0,0 10 0,0 4 0,5 1 0,2 0 0,1 0 0,-5 1 0,2-1 0,-1-2 0,1-2 0,-3-5 0,-2-6 0,-11 0 0,5-1 0,1-4 0,3 3 0,2-12 0,0 4 0,0 2 0,0-2 0,0 6 0,13-9 0,4 4 0</inkml:trace>
  <inkml:trace contextRef="#ctx0" brushRef="#br0" timeOffset="983">183 328 12287,'0'-15'0,"5"0"0,2 1 0,1 4 0,3-2 0,4 7 0,0 0 0,-1 7 0,-3 3 0,-1 5 0,-1-2 0,3 2 0,-4 2 0,-1 2 0,3 1 0,-3 0 0,1 0 0,-4 1 0,1-1 0,-4 0 0,-1 0 0,0 0 0,0 1 0,-1-3 0,-4-1 0,-5-2 0,3-7 0,-2 4 0,4-7 0,-3 0 0,-6-1 0,4-5 0,3 3 0,7-7 0,0-2 0,5-1 0,2-3 0,2 1 0,3 0 0,1 5 0,4 0 0,2 0 0,1 1 0,7-3 0,-2 6 0,4-1 0,1 0 0,1 2 0,-3 5 0,-2 0 0,-6 0 0,-3 7 0,-2 3 0,-1 3 0,-4 3 0,-3 4 0,-7 0 0,0-1 0,0-2 0,-5 3 0,-2 0 0,-2-1 0,-1 4 0,-5 1 0</inkml:trace>
  <inkml:trace contextRef="#ctx0" brushRef="#br0" timeOffset="1433">883 130 12287,'5'-15'0,"0"0"0,2 5 0,-2 0 0,-2 1 0,7-1 0,-6 5 0,1 10 0,-4 3 0,1 9 0,1 2 0,2 1 0,0 7 0,-5-1 0,0 4 0,0 6 0,-6-4 0,4 5 0,-5-7 0,1 1 0,4 4 0,-3 1 0,3-4 0,2-5 0,0 1 0,0-4 0,0 0 0,0-4 0,0 2 0,0-2 0,0-1 0,7-4 0,3-5 0,3 2 0,3-7 0,-1-2 0,0-3 0,0-3 0,1-2 0,-1 2 0,5-4 0,2 0 0,0 0 0,0 1 0,5-5 0,-2 6 0,4-13 0,1 1 0</inkml:trace>
  <inkml:trace contextRef="#ctx0" brushRef="#br0" timeOffset="1651">913 419 12287,'-29'-7'0,"4"-3"0,3 4 0,7-1 0,0 2 0,-1 0 0,8 0 0,3 6 0,10 4 0,10-3 0,11 3 0,2-3 0,3-2 0,1 0 0,3 0 0,4 1 0,0 5 0,12-5 0,-18 6 0,18-7 0,-12 0 0</inkml:trace>
  <inkml:trace contextRef="#ctx0" brushRef="#br0" timeOffset="2766">1248 465 12287,'-22'-5'0,"-4"0"0,4 0 0,7 6 0,12 3 0,6 1 0,6 5 0,6-5 0,0-2 0,0-1 0,0-2 0,1 0 0,-1 0 0,0 0 0,5 0 0,2 0 0,0 0 0,0 0 0,-2 0 0,-3-5 0,2 0 0,1 2 0,0-6 0,-4-1 0,-3-4 0,-3-1 0,-5 0 0,-3 5 0,-4 0 0,-3 0 0,-5 1 0,-3-4 0,-3 4 0,1-1 0,0 0 0,-2 7 0,-1-4 0,-3 2 0,3 0 0,1 0 0,0 5 0,-2 0 0,-1 0 0,2 1 0,4 4 0,-1 5 0,3 4 0,-7 1 0,6 0 0,3 1 0,6 4 0,-2 0 0,1 0 0,-1 2 0,1-5 0,5 5 0,0-1 0,0-1 0,7 0 0,3-5 0,5 0 0,6 1 0,1-3 0,6-1 0,1-4 0,3-1 0,7 3 0,0-5 0,2-1 0,1-2 0,10-2 0,-6 0 0,-1-2 0,-2-3 0,-1-2 0,-7-5 0,-3 2 0,-5-2 0,-1-1 0,-9-3 0,-5 1 0,-4 0 0,-3 0 0,-5 0 0,0-1 0,-7 1 0,-3 2 0,-3 3 0,-3-2 0,3 5 0,1 0 0,2 0 0,0 2 0,-5 5 0,-1 0 0,6 0 0,0 0 0,5 0 0,-3 2 0,1 3 0,2 4 0,5 6 0,0 0 0,1 0 0,3 0 0,1 1 0,0-1 0,-3 0 0,3 0 0,-4-5 0,5 1 0,-5 0 0,-1-4 0,0 0 0,-1-9 0,-5-3 0,5 2 0,-4-7 0,3-2 0,2-2 0,0-1 0,0 0 0,0 0 0,0-1 0,0 1 0,0 0 0,0 0 0,0 0 0,0-1 0,0 1 0,0 0 0,2 7 0,3 2 0,-4 3 0,5-2 0,-3 3 0,2-3 0,-2 5 0,7 4 0,2 1 0,2 1 0,1-2 0,0 3 0,0 1 0,1-5 0,1 4 0,1-2 0,2 0 0,2 0 0,-3-5 0,3 0 0,2 0 0,-6 0 0,4 0 0,0 0 0,-5 0 0,3 0 0,-3 0 0,-2 0 0,1 0 0,-8-6 0,-3 4 0,-10-3 0,2 3 0,-8 2 0,1 7 0,-3 3 0,1 2 0,2-2 0,1 4 0,-2-4 0,2 3 0,2 2 0,-3 1 0,5-1 0,2 0 0,1 0 0,2 0 0,2-1 0,3-4 0,5 2 0,9-5 0,1 1 0,7-4 0,-3 2 0</inkml:trace>
  <inkml:trace contextRef="#ctx0" brushRef="#br0" timeOffset="3332">2723 176 12287,'-7'-22'0,"0"0"0,-5-3 0,2 4 0,5 11 0,-3 3 0,-1 2 0,1 0 0,3 0 0,-6 5 0,1 2 0,-3 3 0,3 5 0,-2 4 0,7 1 0,0 2 0,-2 3 0,5 4 0,-4 6 0,0 1 0,1-1 0,0 0 0,5 6 0,0-1 0,0-1 0,0 2 0,0-3 0,2-1 0,3 2 0,-3 0 0,5-4 0,-2-1 0,0-3 0,0 1 0,-5-5 0,0 0 0,0-1 0,-7-2 0,-1-7 0,-3-4 0,1-1 0,0 3 0,-5-5 0,0-1 0,-1-3 0,1-1 0,7-1 0,3-4 0,3 3 0,-5-12 0,-1 6 0</inkml:trace>
  <inkml:trace contextRef="#ctx0" brushRef="#br0" timeOffset="3531">2358 526 12287,'0'-16'0,"1"8"0,4 3 0,4 2 0,-1-3 0,11 5 0,-4-4 0,4 3 0,3 2 0,1 5 0,9 0 0,4 0 0,4 2 0,4-5 0,2 4 0</inkml:trace>
  <inkml:trace contextRef="#ctx0" brushRef="#br0" timeOffset="4149">2875 602 12287,'-16'0'0,"8"0"0,3 0 0,10 0 0,3 0 0,8 0 0,-1 0 0,0 0 0,2 0 0,2 0 0,1 0 0,0-5 0,-5 0 0,0 1 0,1 2 0,-1-3 0,0-1 0,0-3 0,-1-1 0,-2-3 0,-4 1 0,-1 2 0,-2-1 0,-5 1 0,0 0 0,0-2 0,-7-1 0,-3-2 0,-3-1 0,-8 6 0,1 2 0,1 1 0,2 4 0,2-4 0,-2 2 0,-1 1 0,-2 3 0,-1 1 0,6 0 0,0 0 0,0 0 0,-1 5 0,1 2 0,0 1 0,0 4 0,1 1 0,2 3 0,4-1 0,1 0 0,-3 0 0,5 0 0,2 1 0,1-1 0,2-5 0,2 0 0,3 0 0,5-1 0,3 3 0,3-7 0,-1-2 0,0-1 0,2-2 0,2 0 0,1 0 0,-2 0 0,-1-2 0,-2-1 0,1-4 0,-1-2 0,0 1 0,0-4 0,0 2 0,1-2 0,-3 4 0,-1-1 0,-4 1 0,-1-1 0,3 4 0,-5-5 0,1 7 0,-6-2 0,-2 8 0,-3 2 0,-2 7 0,-5-2 0,4 4 0,1 1 0,-3 0 0,5 0 0,1 0 0,3 1 0,1-1 0,1 0 0,4-1 0,6-4 0,2 3 0,2-4 0,2 1 0,3 0 0,4-7 0,13 11 0,2-6 0</inkml:trace>
  <inkml:trace contextRef="#ctx0" brushRef="#br0" timeOffset="4466">3559 495 12287,'-5'-10'0,"0"0"0,1-2 0,3-1 0,1-3 0,-2 8 0,-3 3 0,-4 3 0,-6 2 0,0 0 0,5 0 0,0 0 0,-2 2 0,-2 3 0,-1-2 0,0 6 0,2-1 0,2 1 0,-2-1 0,3 4 0,-4-2 0,-1 2 0,2 1 0,2 3 0,5-1 0,-1 0 0,5 0 0,-3 0 0,3 1 0,2-1 0,7 0 0,5 0 0,7-1 0,6-4 0,4 3 0,1-9 0,2 4 0,4-1 0,-4-2 0,5-5 0,0 0 0,4 0 0,-4 0 0,7 0 0,-5 0 0</inkml:trace>
  <inkml:trace contextRef="#ctx0" brushRef="#br0" timeOffset="4899">3787 556 12287,'-15'0'0,"0"-2"0,-1-1 0,1-2 0,0 2 0,7 1 0,1 4 0,7 3 0,1-4 0,5 4 0,4-3 0,3-2 0,2 0 0,1 0 0,-1 0 0,0 0 0,2 0 0,1 0 0,3 0 0,4 0 0,-5 0 0,-1 0 0,-2 0 0,5 0 0,-5 0 0,3 0 0,-3 0 0,-2-2 0,0-3 0,-6-3 0,-4-7 0,-5 1 0,-5 2 0,-7 2 0,-7-2 0,2 4 0,-5-2 0,2 0 0,0 1 0,-7 1 0,3 4 0,-1-1 0,0 2 0,6 1 0,-3 2 0,2 2 0,-1 3 0,1 2 0,5 6 0,0 1 0,0 3 0,4 1 0,3-3 0,1 2 0,4 4 0,1-4 0,4 3 0,1-3 0,2-2 0,12 0 0,-2 0 0,4-1 0,3-4 0,2 2 0,6-5 0,2-1 0,4 1 0,-4-2 0,5-5 0,0 0 0,2 7 0,6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3:20.9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913 92 12287,'0'-15'0,"0"0"0,0 0 0,0-1 0,-2 3 0,-3 3 0,2 3 0,-7 7 0,-2 0 0,3 0 0,-1 0 0,-2 0 0,-1 2 0,-2 1 0,0 2 0,-1 5 0,1-5 0,2 0 0,2 2 0,-2 0 0,1 6 0,-5-1 0,-3 0 0,0 10 0,4-7 0,1 2 0,0 0 0,0 5 0,0-3 0,-1 4 0,1-1 0,0-2 0,5 2 0,1 2 0,3 0 0,-4 3 0,4-5 0,3 0 0,1 0 0,2 5 0,-1-4 0,-3 3 0,-1-1 0,-5-1 0,3 3 0,-1-2 0,-4 2 0,-1 0 0,-3 0 0,1-2 0,0 3 0,-5 0 0,-2 4 0,0 2 0,0 2 0,2 9 0,3-1 0,-2 2 0,-1 3 0,1-2 0,7-3 0,2-2 0,-2 0 0,4 4 0,-2-9 0,0 0 0,1 1 0,-3-3 0,6-3 0,-3 2 0,-3 1 0,1 6 0,-3-4 0,2 0 0,0 1 0,-5 9 0,9 0 0,-2 2 0,0-2 0,6 8 0,-1-8 0,4 4 0,1 1 0,0-3 0,0-5 0,0-2 0,0 0 0,0 11 0,0-8 0,0 3 0,0-1 0,0 4 0,0 3 0,0 5 0,0 8 0,0 4 0,0 2 0,0-5 0,0-6 0,0 7 0,0-10 0,0 1 0,0-3 0,0-8 0,0 3 0,0-1 0,0 0 0,5 6 0,0-1 0,-2 1 0,-1-1 0,-2 7 0,2-6 0,1-3 0,2-5 0,0 4 0,-5-9 0,0-1 0,0 1 0,0 4 0,0-8 0,0 4 0,0 2 0,0 6 0,2 2 0,1 2 0,2 0 0,0-2 0,-5 3 0,0-4 0,0-6 0,2 2 0,1-9 0,2 1 0,-1-5 0,3 4 0,-1-8 0,1 4 0,0 1 0,3 3 0,-3-1 0,1 3 0,4 6 0,-4 1 0,3-2 0,0 0 0,3-1 0,1 1 0,0-10 0,1-1 0,-1-4 0,0 5 0,0-10 0,0-1 0,1-3 0,0-1 0,3-3 0,1 1 0,-1-1 0,-2-2 0,-2-2 0,0 0 0,0 0 0,6 0 0,-1 1 0,-1-3 0,-3-3 0,0 4 0,1-4 0,1 2 0,2-2 0,6 3 0,-4-2 0,0 2 0,0 2 0,3 4 0,-5-1 0,1-1 0,0 2 0,-4 1 0,5-1 0,-3 1 0,-4-1 0,9 3 0,-9-2 0,2-2 0,0-1 0,3-1 0,0-1 0,-1 0 0,-2 0 0,-2 0 0,0 1 0,0-3 0,1-3 0,-1 4 0,0-4 0,0 3 0,0 3 0,6-6 0,-1 0 0,-1 0 0,-3-2 0,0 4 0,1-5 0,3 1 0,2 1 0,1 3 0,-6-4 0,-5-1 0,3 5 0,6-4 0,-3 1 0,1 4 0,-1-3 0,3 2 0,-3-2 0,6 2 0,0-5 0,1 0 0,0-1 0,4 5 0,5-5 0,-4 1 0,-1 0 0,6-2 0,-8-3 0,-1 1 0,-3 2 0,3 0 0,-4-3 0,0 1 0,0 2 0,3 5 0,-5-3 0,-1 0 0,-2 0 0,0 3 0,1-3 0,3-1 0,-3 1 0,-1-4 0,-2 4 0,0-2 0,1-1 0,-1-3 0,0-1 0,0 0 0,-5 2 0,1 1 0,0 2 0,-2 1 0,1-6 0,-7 0 0,4 0 0,-2-2 0,0-3 0,-1-5 0,-3-4 0,-1-1 0,0 0 0,0 0 0,0-1 0,0 1 0,-1 2 0,-4 1 0,-6 2 0,3 6 0,-2-3 0,-2 1 0,-2 4 0,-1-3 0,0 3 0,0 2 0,0 0 0,4 0 0,1 0 0,5 0 0,-5 0 0,8 0 0,2 0 0,2 5 0,8 2 0,2 2 0,-3-6 0,1 2 0,0-2 0,-2 2 0,6-3 0,-6 5 0,2-2 0,1 0 0,-6 0 0,3-3 0,-1 3 0,3-2 0,-3 7 0,1 2 0,-4-3 0,1 1 0,-5 2 0,-5 1 0,-6 4 0,-7 0 0,-2-2 0,-1 9 0,6-9 0,0 0 0,0-3 0,-7 2 0,-2-6 0</inkml:trace>
  <inkml:trace contextRef="#ctx0" brushRef="#br0" timeOffset="1800">2799 6479 12287,'0'-10'0,"0"-1"0,-2 8 0,-2-4 0,-1 1 0,0 4 0,5-5 0,2 9 0,3 3 0,-3 3 0,5 7 0,-1 1 0,-4-6 0,3 0 0,-3 2 0,-2 1 0,0 3 0,0-1 0,1-2 0,4-3 0,-3 4 0,5-12 0,-7 6 0,0-3 0,2-3 0,3 3 0,1-5 0,6-4 0,-2-1 0,1-5 0,4 5 0,0 0 0,0 5 0,0 0 0,-6 7 0,-4 3 0,-3 4 0,-2 1 0,-2 0 0,-3 0 0,-4 0 0,-6 1 0,0-3 0,0-3 0,-2 2 0,-3-7 0,-2 0 0,-4-5 0,6 0 0,3 0 0,-1-7 0,-1-1 0,2-2 0,-2 0 0,3 0 0,4-6 0,3 1 0,1 0 0,-1 0 0,6 0 0,-4-1 0</inkml:trace>
  <inkml:trace contextRef="#ctx0" brushRef="#br0" timeOffset="2066">2768 6479 12287,'15'-14'0,"1"4"0,-6-3 0,0 2 0,2-2 0,1-2 0,2-1 0,1 1 0,-1 0 0,0 0 0,0 0 0,0-1 0,1 1 0,-1 0 0,-2 0 0,-3 0 0,2-1 0,-7 1 0,-1 0 0,-3 0 0,-1 0 0,-6 6 0,-3-3 0,-6 7 0,0 2 0,-2 1 0,-2 2 0,-1 0 0,1 0 0,-3 0 0,2 0 0,2 0 0,1 0 0,2 2 0,-1 1 0,3 4 0,3 1 0,-2-3 0,5 6 0,-1 0 0,4 10 0,-3 2 0</inkml:trace>
  <inkml:trace contextRef="#ctx0" brushRef="#br0" timeOffset="2268">2631 6403 12287,'-15'0'0,"0"0"0,0 0 0,-1 0 0,15 0 0,6 0 0,7 0 0,3 0 0,7 0 0,3 0 0,4 0 0,1 0 0,7 0 0,4 0 0,1 0 0,-1 0 0,3 0 0,-12 0 0,12 6 0,-5 3 0</inkml:trace>
  <inkml:trace contextRef="#ctx0" brushRef="#br0" timeOffset="2667">3118 6524 12287,'2'-13'0,"1"1"0,2 2 0,7 1 0,-2-2 0,3 2 0,3 2 0,-1 2 0,0 5 0,0-1 0,0-4 0,6 3 0,1-3 0,0 3 0,0 2 0,0 0 0,-4 0 0,2 2 0,-1 3 0,-2-3 0,-2 6 0,0-3 0,-4-2 0,-1 8 0,-7-8 0,4 4 0,-14-7 0,-3 0 0,3 1 0,0 3 0,1 1 0,-3 2 0,-6-2 0,1-2 0,3 5 0,0 1 0,0-1 0,2-4 0,1 3 0,-1-1 0,1 4 0,3-1 0,-5 1 0,-2 2 0,3 1 0,-1 3 0,7-1 0,-4 0 0</inkml:trace>
  <inkml:trace contextRef="#ctx0" brushRef="#br0" timeOffset="2850">3103 6540 12287,'1'-9'0,"4"4"0,7 3 0,7 2 0,-1 0 0,8 0 0,1 0 0,1 0 0,1 0 0,-3 0 0,2 7 0,-4 2 0</inkml:trace>
  <inkml:trace contextRef="#ctx0" brushRef="#br0" timeOffset="3234">3665 6372 12287,'0'-15'0,"5"0"0,0 0 0,-1-1 0,-1 6 0,2 0 0,-3 8 0,3 2 0,-3 9 0,-2 4 0,0 8 0,0 1 0,0 0 0,0 0 0,0 5 0,0-2 0,0 2 0,0-2 0,0 4 0,0-5 0,0 6 0,0 1 0,0-1 0,0 0 0,0-1 0,0-4 0,0 4 0,0-4 0,0 4 0,0 2 0</inkml:trace>
  <inkml:trace contextRef="#ctx0" brushRef="#br0" timeOffset="3700">3680 6524 12287,'-8'-6'0,"1"-3"0,14 1 0,3 3 0,5 3 0,6 2 0,2 0 0,6 0 0,-2-2 0,-2-3 0,4 3 0,3-3 0,-3 4 0,0 1 0,-1 0 0,-4 0 0,-4 0 0,-3 0 0,-2 0 0,-8 0 0,-7 0 0,-7 1 0,-8 3 0,0 1 0,0-2 0,0 4 0,-1 0 0,1 1 0,0 4 0,0 2 0,0 1 0,-1 0 0,3 0 0,1 2 0,2 3 0,1 2 0,-1 5 0,5-3 0,4-2 0,1 3 0,0-3 0,1 0 0,4 0 0,2-2 0,7-4 0,-1-3 0,4-3 0,2 2 0,-4-7 0,0-1 0,0-3 0,5-1 0,1 0 0,-3 0 0,-8-1 0,-4-5 0,-6 0 0,-6-4 0,-4 5 0,-3 3 0,-2 2 0,-1 0 0,1 0 0</inkml:trace>
  <inkml:trace contextRef="#ctx0" brushRef="#br0" timeOffset="4299">4182 6479 12287,'0'-16'0,"0"1"0,7 7 0,3 3 0,4 3 0,1 2 0,0 0 0,0 0 0,0 0 0,6 2 0,1 1 0,-2 4 0,-3 1 0,5-3 0,-10 4 0,0-2 0,-2 4 0,0 0 0,-10 0 0,-10 1 0,-4-3 0,-1-3 0,0 6 0,-2-8 0,-2 4 0,-1-1 0,0 3 0,4-5 0,1-2 0,0-1 0,0 3 0,0 0 0,-1-1 0,3-1 0,1 0 0,2 2 0,7 1 0,3-1 0,10 0 0,5 0 0,5 1 0,-3-4 0,5 5 0,-2-2 0,1 0 0,4 5 0,-5-3 0,-1 1 0,-2 4 0,-2-3 0,0-1 0,-1 1 0,-4-1 0,3-5 0,-11 11 0,5-19 0,-9 0 0,-3-7 0,3-3 0,-4-2 0,0-2 0,1-1 0,-1 0 0,2 5 0,-1-2 0,2-4 0,1 4 0,2-3 0,-7 3 0,-1 2 0</inkml:trace>
  <inkml:trace contextRef="#ctx0" brushRef="#br0" timeOffset="4449">4289 6859 12287,'-9'15'0,"2"0"0,7 0 0,-1-1 0,-4-4 0,3-3 0,-5-7 0,7 0 0</inkml:trace>
  <inkml:trace contextRef="#ctx0" brushRef="#br0" timeOffset="4950">4502 6509 12287,'8'-15'0,"6"5"0,-4 0 0,3 1 0,2-1 0,1 5 0,-1 3 0,5 2 0,0 0 0,-1 0 0,-2 0 0,3 0 0,0 0 0,-1 2 0,-2 3 0,-4-2 0,-1 6 0,-3-1 0,-3 1 0,-1 1 0,-5 5 0,0 0 0,-1-5 0,-4-1 0,-5-1 0,-4 1 0,-1 1 0,-5 0 0,-1 0 0,3 2 0,-6-4 0,0 1 0,1-2 0,6 3 0,7-5 0,-2-2 0,3 4 0,-1-2 0,7 2 0,0-4 0,6 2 0,7-1 0,4-3 0,1-1 0,0 0 0,0 0 0,6 0 0,0 0 0,1 2 0,0 3 0,-1-3 0,-6 3 0,0-2 0,0 2 0,0-3 0,1 5 0,-1 0 0,-2-4 0,-2 7 0,2-7 0,-13 4 0,0-9 0,-8-3 0,1 2 0,0-7 0,2-2 0,0-1 0,-2-3 0,4 1 0,-2 0 0,1 0 0,-2 0 0,1-1 0,-7-6 0,3-1 0</inkml:trace>
  <inkml:trace contextRef="#ctx0" brushRef="#br0" timeOffset="5116">4623 6980 12287,'-8'0'0,"1"0"0,7 0 0,-7 7 0,-1 2 0</inkml:trace>
  <inkml:trace contextRef="#ctx0" brushRef="#br0" timeOffset="5683">5353 6874 12287,'0'-10'0,"0"0"0,0 6 0,0-9 0,2 11 0,3-3 0,-2-2 0,6 1 0,-1-1 0,1 0 0,-4-5 0,5 2 0,2-3 0,1-3 0,-3 1 0,0-2 0,2-1 0,2-3 0,-4-6 0,-2 2 0,1-4 0,-1-1 0,-4 0 0,2-1 0,-6 1 0,0-1 0,0 1 0,0 1 0,-1 2 0,-4 2 0,3 6 0,-5 1 0,2 4 0,0 4 0,-2 7 0,4-1 0,-2 8 0,-5 1 0,3 8 0,0 6 0,0 3 0,-3 3 0,4 5 0,-1 1 0,0-1 0,-3 1 0,5-1 0,1 1 0,3-1 0,1 0 0,0 1 0,0 1 0,0 3 0,6-3 0,5 4 0,4-4 0,5-2 0,-1 1 0,6-1 0,0 1 0,6-1 0</inkml:trace>
  <inkml:trace contextRef="#ctx0" brushRef="#br0" timeOffset="6265">5809 6859 12287,'-15'-10'0,"0"1"0,1 1 0,4-1 0,-3 6 0,11-4 0,-3 7 0,10 0 0,-2 0 0,9 0 0,3 0 0,4 0 0,1 0 0,-5-1 0,1-3 0,-1-1 0,-5-5 0,0 3 0,2 0 0,2 1 0,-4-6 0,-2 2 0,-1-4 0,-4-1 0,1 0 0,-1 0 0,2-1 0,-2 1 0,-1 0 0,-9 0 0,-3 0 0,-3 1 0,-2 2 0,-1 2 0,1 5 0,0-3 0,0 1 0,-1 3 0,1 3 0,0 1 0,0 0 0,0 0 0,-1 6 0,1 5 0,0 2 0,5-3 0,1 0 0,1 2 0,0 2 0,4 1 0,-1 0 0,3 0 0,2 1 0,0-6 0,2 0 0,2 2 0,1 1 0,6 1 0,0-2 0,2-4 0,2-1 0,0 3 0,1-5 0,-1-2 0,0-1 0,0-2 0,0 0 0,1-2 0,-1-3 0,0-5 0,-1-3 0,-3-3 0,0 1 0,-6 0 0,5 0 0,-7 0 0,4-1 0,-7 15 0,0 6 0,0 7 0,0 3 0,0 0 0,0 2 0,0 1 0,0 3 0,0-1 0,0-5 0,2 0 0,3 1 0,1-1 0,6-2 0,-2-3 0,7 4 0,7-6 0</inkml:trace>
  <inkml:trace contextRef="#ctx0" brushRef="#br0" timeOffset="6750">6144 6646 12287,'0'-15'0,"-2"1"0,-3 4 0,3-3 0,-4 13 0,6 0 0,0 6 0,1 8 0,3-2 0,1-2 0,5 0 0,-3 3 0,-1-1 0,1-2 0,5-1 0,-2 3 0,4-2 0,1-5 0,0 3 0,0-1 0,0-2 0,1-7 0,-1-3 0,-2 2 0,-1-5 0,-2-1 0,2 1 0,2-2 0,-4-6 0,0 1 0,-5 0 0,3 0 0,-1 0 0,-2 4 0,-5 1 0,0 9 0,0 1 0,-1 6 0,-3 10 0,-3 0 0,-1 5 0,5-3 0,-4 8 0,2-1 0,0-1 0,-2 4 0,4-2 0,-2 2 0,1 3 0,1-2 0,-1-2 0,-1-4 0,2-1 0,1-2 0,1-3 0,-4 4 0,1-6 0,-4 2 0,-1-7 0,1-3 0,-2-2 0,-6-5 0,1 0 0,0-2 0,0-1 0,0-4 0,-1-2 0,1-1 0,2-5 0,1 0 0,2 0 0,1-1 0,-1 1 0,-3-7 0,4-1 0</inkml:trace>
  <inkml:trace contextRef="#ctx0" brushRef="#br0" timeOffset="7268">6478 6768 12287,'-1'-9'0,"-3"2"0,-1 1 0,0 4 0,5-5 0,9 7 0,4 0 0,6 0 0,1 0 0,-3 0 0,1 0 0,3 0 0,1-2 0,-4-1 0,3-2 0,-3 2 0,-1-4 0,-2 2 0,-1 0 0,-4-2 0,2 4 0,-6-8 0,3 0 0,-6-3 0,4 4 0,-9 2 0,-3 1 0,2-3 0,-7 3 0,-2 0 0,-2 0 0,-1 2 0,-2 5 0,-1-1 0,-3-4 0,1 3 0,5-3 0,0 3 0,0 2 0,-2 0 0,-2 2 0,-1 3 0,1 5 0,2-2 0,2 3 0,2 0 0,2 3 0,0 6 0,6 0 0,1-1 0,3-2 0,1 5 0,0 2 0,1-1 0,4-2 0,9 0 0,8 0 0,1-3 0,4-1 0,2-3 0,2-2 0,-1-4 0,0-1 0,1-2 0,-1-5 0,7 0 0,2 0 0</inkml:trace>
  <inkml:trace contextRef="#ctx0" brushRef="#br0" timeOffset="7815">6859 6783 12287,'0'-15'0,"0"-2"0,0-4 0,0 5 0,0-5 0,0 4 0,0 11 0,0 6 0,5 6 0,0 10 0,-2-1 0,-1 0 0,-2 0 0,0 0 0,0 1 0,0-1 0,1 5 0,3 0 0,1-1 0,0-2 0,-5-2 0,0 0 0,0 0 0,-2-6 0,-3-4 0,3-10 0,-3-7 0,4-5 0,1-3 0,0-5 0,0 3 0,0 0 0,0 0 0,0-4 0,0 4 0,0 0 0,0 0 0,0 2 0,0 5 0,0 0 0,0 5 0,0-1 0,0 8 0,0-4 0,6 7 0,5 0 0,2 0 0,-3 5 0,2 0 0,3-1 0,4-2 0,1-2 0,-3 0 0,2 0 0,1 0 0,2 0 0,-4 0 0,3 0 0,-3 0 0,4 0 0,-1 0 0,-3 0 0,-1 0 0,-2 0 0,0 0 0,-6 0 0,-4 0 0,-10 1 0,-5 4 0,-4-1 0,-1 4 0,0 1 0,0-1 0,-1 2 0,3 5 0,1 1 0,2-1 0,5 0 0,-4 0 0,3 0 0,2 1 0,3-1 0,2 2 0,4 1 0,5 3 0,4-3 0,1-6 0,2-2 0,3 2 0,4 1 0,6 3 0</inkml:trace>
  <inkml:trace contextRef="#ctx0" brushRef="#br0" timeOffset="9015">2145 7497 12287,'8'-1'0,"-3"-4"0,4 3 0,1-3 0,-2-2 0,2 2 0,-1-2 0,3 4 0,-2-2 0,-7-2 0,4 4 0,0-2 0,-6-7 0,4 2 0,-3 1 0,-4 1 0,-1-1 0,-2 1 0,-7 3 0,2-4 0,-2 1 0,2 0 0,-3 4 0,4-4 0,-6 4 0,0-1 0,5-5 0,-1 5 0,0 2 0,-3-6 0,6 6 0,3-7 0,5 5 0,6-4 0,8 2 0,4 4 0,4 0 0,-1-1 0,2-1 0,1 2 0,5 1 0,-4 2 0,4 0 0,1 0 0,6 0 0,-1 0 0,-3 2 0,-5 3 0,0 2 0,-5 5 0,-2-2 0,-3 1 0,0 3 0,-10 1 0,0 0 0,0 1 0,-2 4 0,-5 0 0,0-1 0,-7-4 0,-3-5 0,1 2 0,-1-7 0,2-2 0,-4-6 0,2-2 0,6-7 0,-2 2 0,1-4 0,-1-1 0,1 0 0,5 0 0,0 0 0,0-1 0,0-4 0,0 0 0,0 1 0,0 2 0,0 2 0,0 0 0,0 0 0,0 0 0,0-1 0,0 1 0,0 7 0,5 3 0,2 10 0,0 5 0,0 3 0,-1 4 0,-2 2 0,1 3 0,-2 1 0,4 3 0,-2 4 0,-1-1 0,-3-4 0,-1 7 0,0-5 0,0 0 0,0 2 0,-1 3 0,-3 2 0,-3-2 0,-1 2 0,-2-2 0,-7-5 0,-2-3 0,-1-2 0,-2 3 0,4-5 0,-4-3 0,-2-5 0,0 0 0,-3-7 0,4-2 0,1-1 0,1-4 0,6-3 0,0-5 0,0-3 0,5-3 0,1-1 0,2-1 0,4-2 0,1-1 0,4 6 0,1 0 0,2 0 0,12 0 0,-1-1 0,2 3 0,4 3 0,2-2 0,6 7 0,1 0 0,-1-2 0,0 5 0,1-3 0,-1 5 0,1 5 0,-6 0 0,-1 9 0,-2 3 0,-4 0 0,-3 6 0,-3 1 0,-2 1 0,2 1 0,0-3 0,0 3 0,-2-6 0,0 4 0,5-1 0</inkml:trace>
  <inkml:trace contextRef="#ctx0" brushRef="#br0" timeOffset="9598">2570 7330 12287,'-8'-7'0,"3"6"0,10-4 0,5 3 0,4 2 0,3 0 0,1 0 0,4 0 0,2 0 0,1 0 0,7 0 0,2 0 0,1 0 0,1 0 0,-6 0 0,1 0 0,-1 0 0,-1 0 0,-4 0 0,4 0 0,-12 0 0,-4 0 0,-13 2 0,-8 3 0,-6-4 0,-1 6 0,-2-2 0,-3 0 0,3 5 0,-3-3 0,1 0 0,-1 0 0,5 5 0,-2-2 0,5 2 0,0-2 0,4 7 0,-1-4 0,3 2 0,2 4 0,3-1 0,1-1 0,1 2 0,4 1 0,4 6 0,6-4 0,0 0 0,0-1 0,2 0 0,2-6 0,1 0 0,-1 0 0,-2-6 0,-1-2 0,3-2 0,1 0 0,1 0 0,-8-7 0,-3-3 0,2 2 0,-7-7 0,-1-2 0,-4 3 0,-6 1 0,-4 1 0,-3 2 0,-2 5 0,-1 0 0,1 0 0,-5 5 0,0 2 0,1 1 0,2 4 0,2 0 0,0 0 0,0-2 0,-1 7 0,1 6 0</inkml:trace>
  <inkml:trace contextRef="#ctx0" brushRef="#br0" timeOffset="9902">3087 7361 12287,'-15'-5'0,"0"-1"0,7-5 0,1 7 0,8-4 0,5 1 0,4 2 0,12 5 0,6 0 0,6 0 0,13 0 0,-1 0 0,1 0 0,1 0 0,-3 0 0,-4 2 0,-1 3 0,-6-4 0,3 6 0</inkml:trace>
  <inkml:trace contextRef="#ctx0" brushRef="#br0" timeOffset="10850">3148 7497 12287,'-15'0'0,"2"2"0,2 3 0,0-1 0,5 6 0,3 2 0,1 1 0,2 2 0,0 1 0,0-1 0,0 0 0,0 0 0,5-5 0,1 0 0,-3 2 0,-1-5 0,-4 0 0,-3-7 0,3-2 0,-3-3 0,-3-3 0,6-8 0,-3 1 0,3 0 0,2 5 0,0 0 0,2-2 0,3-2 0,-3 4 0,4 2 0,1-1 0,3 1 0,4-1 0,1-1 0,0 5 0,6-2 0,-1 2 0,-2 2 0,-1 1 0,4 2 0,-1 2 0,-2 1 0,-1 2 0,-3 7 0,-2-2 0,-4 4 0,-1 1 0,3 0 0,-5 1 0,-2-1 0,-1 0 0,-2 0 0,0 0 0,0 1 0,0-1 0,-2-2 0,-1-1 0,-2-2 0,-7-6 0,2 1 0,2-4 0,-1-2 0,2-4 0,2-4 0,5-6 0,0 0 0,2 0 0,3-1 0,4 1 0,-1 0 0,5 5 0,-2 0 0,2 0 0,2 1 0,1 2 0,-1 6 0,0-3 0,0-1 0,0 0 0,1 5 0,-1 2 0,0 3 0,0 2 0,-1 4 0,-2 0 0,-2 0 0,-5 3 0,3 1 0,-1 0 0,-2-5 0,-5 1 0,0 0 0,-2 1 0,-3-2 0,2-3 0,-7-7 0,5 0 0,-4-2 0,2-3 0,2-3 0,4-9 0,-3-2 0,-1-1 0,0 0 0,5 3 0,0-2 0,0-1 0,0-5 0,0 5 0,0-1 0,0-1 0,0 5 0,2-3 0,3 3 0,-3 2 0,3 0 0,-4 0 0,1 6 0,3 4 0,-1 3 0,6 2 0,-5 0 0,5 0 0,2 0 0,1 0 0,2 0 0,1 0 0,-6 0 0,0 0 0,2 0 0,1 0 0,2 0 0,1 0 0,-1 0 0,-7 7 0,-3 3 0,-3 4 0,-2 1 0,0 0 0,0 0 0,0 2 0,0 2 0,0 1 0,0 7 0,-2-1 0,-1 2 0,-2 3 0,-5 4 0,5 1 0,1-3 0,3 0 0,1-5 0,0-2 0,0-4 0,0 0 0,6-7 0,5 2 0,2-6 0,9-7 0,2 3 0</inkml:trace>
  <inkml:trace contextRef="#ctx0" brushRef="#br0" timeOffset="11446">3802 7345 12287,'7'-8'0,"3"3"0,4 3 0,1 2 0,0 0 0,2 0 0,3 0 0,2 0 0,5 0 0,-2 0 0,2 0 0,2 0 0,2 0 0,-3 2 0,-2 3 0,-4-3 0,-7 4 0,-2-4 0,-3 3 0,-3-1 0,-7 6 0,-7-2 0,-3 4 0,-5-4 0,-5-1 0,1 3 0,-4-3 0,-1 2 0,0 2 0,6-2 0,-4 1 0,2 0 0,-1-1 0,1 2 0,6-4 0,3 0 0,0 0 0,3 4 0,-2 0 0,5 2 0,3-3 0,2 0 0,0 2 0,9-3 0,4-1 0,6 1 0,-1-1 0,4 0 0,0 4 0,0-3 0,0-3 0,-2 6 0,-4-3 0,-1 1 0,0 0 0,0-5 0,-1 5 0,-4 2 0,-3 2 0,-9-6 0,-3-3 0,-4-5 0,-4-5 0,1-5 0,2-4 0,2-6 0,-4-2 0,3 0 0,2 0 0,-3-3 0,5 3 0,0-2 0,-2-3 0,6 4 0,-4-1 0,3 0 0,2 1 0,0 4 0,2-1 0,3 3 0,3 8 0,7 3 0</inkml:trace>
  <inkml:trace contextRef="#ctx0" brushRef="#br0" timeOffset="11714">3893 7847 12287,'-15'0'0,"7"0"0,1 0 0,9 0 0,3 0 0,5 0 0,-2 0 0,2 0 0,1 2 0,-3 3 0,6-3 0,-4 3 0,-4-2 0,-1 2 0,-3-3 0,-4 5 0,-3-7 0,-3 0 0,-2 0 0,0 0 0,6-7 0,-9-2 0,4-6 0</inkml:trace>
  <inkml:trace contextRef="#ctx0" brushRef="#br0" timeOffset="12380">4502 7437 12287,'0'-10'0,"0"-1"0,1 8 0,4-2 0,4 3 0,6 2 0,0 0 0,0 0 0,6 0 0,1 0 0,1 0 0,4 0 0,0 0 0,0 0 0,-3 0 0,-2 0 0,-2 0 0,-5 0 0,1 0 0,-1 7 0,-7-4 0,-3 8 0,-5-3 0,-5 4 0,-5-4 0,-3-1 0,-3 5 0,0-2 0,-5 3 0,4 3 0,-3-3 0,3-3 0,7 2 0,2-5 0,1 1 0,-3-3 0,5 6 0,1-6 0,9 5 0,4-7 0,6 2 0,0-3 0,0-2 0,6 0 0,-1 0 0,-1 0 0,-3 0 0,0 0 0,-1 0 0,0 0 0,0 0 0,1 0 0,-8 2 0,-3 3 0,-8-2 0,-4 7 0,-2 0 0,-2-1 0,-3 4 0,-3-3 0,-1 4 0,-3 1 0,1 0 0,3-1 0,-1-2 0,-3-2 0,1-2 0,3 2 0,-1-5 0,-3-3 0,-1-2 0,4 0 0,-3 0 0,3 0 0,1-2 0,2-1 0,1-4 0,4-1 0,-2-4 0,7-6 0,2-3 0,1 3 0,2-1 0,0-1 0,7-4 0,1-6 0</inkml:trace>
  <inkml:trace contextRef="#ctx0" brushRef="#br0" timeOffset="12746">4851 7421 12287,'10'0'0,"1"0"0,-1 0 0,3 2 0,-3 3 0,2 4 0,-5 4 0,0-1 0,-1-2 0,5-5 0,-5 4 0,3-1 0,3 1 0,1-1 0,2 4 0,1-2 0,-3-5 0,-1 3 0,-2-1 0,2-3 0,-4-3 0,2-1 0,-4 5 0,4 0 0,-7 1 0,2-6 0,-10 0 0,2 0 0,-7 0 0,-2 0 0,3 1 0,1 4 0,-1 5 0,1 4 0,3-2 0,-5 1 0,0 4 0,1 0 0,1 0 0,4 0 0,-1 1 0,2 3 0,1-1 0,2-3 0,0 3 0,2 2 0,1 3 0,6-4 0,4-4 0,6-2 0,11 0 0</inkml:trace>
  <inkml:trace contextRef="#ctx0" brushRef="#br0" timeOffset="13029">4882 7421 12287,'15'0'0,"0"0"0,0 0 0,1 0 0,0 0 0,5 0 0,4 0 0,4 0 0,8 0 0,5-1 0,6-3 0,2-1 0,14 0 0,-13 5 0,8 0 0,-5 0 0,4 7 0,-4 1 0</inkml:trace>
  <inkml:trace contextRef="#ctx0" brushRef="#br0" timeOffset="14012">5277 7650 12287,'-15'8'0,"0"-1"0,-1 0 0,6-1 0,2 6 0,1-2 0,4 2 0,1 2 0,2 1 0,0 0 0,0 0 0,0 0 0,0 1 0,2-6 0,1 0 0,2 2 0,0-4 0,-5 2 0,0-5 0,0 5 0,-1-6 0,-4 1 0,1-3 0,-6-2 0,0-7 0,1 3 0,4-6 0,4-1 0,-4 2 0,0-1 0,1-2 0,2-1 0,2-3 0,0 1 0,0 0 0,0 0 0,6 0 0,0-1 0,3 1 0,1 2 0,5 1 0,0 3 0,0 3 0,1-1 0,1 3 0,1-1 0,2 2 0,6 1 0,-4 2 0,0 2 0,0 3 0,3 2 0,-3 5 0,-2-2 0,-3 2 0,2 1 0,-9 2 0,2 1 0,-2-1 0,-3 0 0,-7 0 0,0 0 0,0 1 0,-2-1 0,-3 0 0,1-7 0,-4-1 0,1 0 0,-5-5 0,2 3 0,4-5 0,0-5 0,5-5 0,-4-4 0,0-1 0,1 0 0,3-1 0,1-1 0,0-1 0,0-4 0,0-2 0,0 4 0,0-5 0,0-1 0,0 3 0,5-6 0,0 5 0,0-1 0,2 0 0,-6 6 0,6-1 0,0 3 0,-6 2 0,6 6 0,-5 2 0,3 7 0,-3 7 0,11 0 0,-3 3 0,-1-3 0,1-7 0,2 0 0,-4 0 0,2 0 0,0 0 0,6 0 0,-1 0 0,-5 0 0,0 0 0,2 0 0,1 0 0,3 0 0,-1 0 0,-5 0 0,0 0 0,-6 7 0,1 1 0,-10 6 0,-6-4 0,3 3 0,-2-4 0,0 1 0,1 0 0,-4 0 0,4 5 0,1 1 0,1-6 0,7 0 0,0 2 0,0 1 0,2 2 0,3 1 0,5-1 0,9-2 0,1-3 0,0 4 0,-5-6 0,2 2 0,3 1 0,-3-3 0,4 4 0,-5-2 0,-2 0 0,-2 5 0,-2 1 0,-8-1 0,-2 0 0,-9-1 0,-4-4 0,-3 3 0,0-3 0,-5 2 0,-4-2 0,-2 4 0,2-6 0,3 1 0,0-4 0,5 3 0,-12-6 0,5 5 0</inkml:trace>
  <inkml:trace contextRef="#ctx0" brushRef="#br0" timeOffset="14663">6250 7741 12287,'0'-24'0,"0"4"0,0 3 0,0 2 0,0 0 0,0 6 0,0 2 0,0 9 0,0 3 0,0 5 0,0 4 0,0-4 0,0 0 0,0 4 0,0 4 0,0-1 0,0 3 0,2-3 0,3-2 0,-2 1 0,6-1 0,-2 0 0,4 0 0,-9-5 0,5-1 0,0-2 0,-4 3 0,7-5 0,2-2 0,1-1 0,3-2 0,-1-2 0,0-3 0,2-3 0,2-8 0,1 0 0,-2-5 0,4 4 0,-1-5 0,-4 2 0,-6 0 0,3 0 0,-6 4 0,1 1 0,-4 0 0,-3 5 0,-2 0 0,0-2 0,-2 5 0,-3 2 0,1 5 0,-6 5 0,-2 5 0,6 4 0,-1 1 0,2 0 0,0 0 0,0 1 0,5-1 0,0 0 0,0 0 0,0 0 0,0 1 0,1-1 0,5 0 0,2 0 0,7 0 0,0-1 0,1-4 0,0 2 0,5-5 0,4 1 0,4 2 0,1 5 0</inkml:trace>
  <inkml:trace contextRef="#ctx0" brushRef="#br0" timeOffset="15413">6691 7741 12287,'-8'-15'0,"1"-1"0,7 1 0,0 5 0,0 0 0,7 7 0,3-3 0,3 5 0,3 1 0,-1 1 0,0 5 0,0-3 0,0 7 0,1 2 0,-3 1 0,-1 3 0,-2-1 0,-6 0 0,1 0 0,-4 0 0,-1 1 0,0-1 0,0 0 0,0-7 0,0 1 0,0-4 0,-1-3 0,-3 4 0,-3-1 0,-1 1 0,3-3 0,-5-8 0,6 1 0,-1-6 0,4-1 0,1-3 0,0-1 0,0 0 0,0-1 0,5 1 0,2 2 0,1 1 0,4 2 0,-4 1 0,2-3 0,2 4 0,2 1 0,1-3 0,0 5 0,0 0 0,1 5 0,-1 0 0,-7 7 0,-3 3 0,-3 3 0,-2 3 0,0-1 0,0 0 0,0 0 0,2-1 0,3-4 0,-4 3 0,4-3 0,-3 4 0,0 0 0,1-3 0,4-2 0,1-2 0,-3 3 0,6-5 0,0-2 0,3-1 0,1-2 0,0 0 0,-4 0 0,-1 0 0,1 0 0,3-7 0,0-3 0,-4-4 0,-4 4 0,-4 0 0,1-2 0,3-1 0,-1-2 0,-5-1 0,0 1 0,5 0 0,0 0 0,0 6 0,-12 4 0,-3 10 0,-2 5 0,2 9 0,3 1 0,0-1 0,6 3 0,-6-2 0,2-1 0,0-2 0,0 3 0,5 0 0,0-1 0,0-2 0,0-2 0,0 0 0,0 0 0</inkml:trace>
  <inkml:trace contextRef="#ctx0" brushRef="#br0" timeOffset="15596">7178 7558 12287,'-10'-15'0,"0"0"0,4 1 0,-4 4 0,9 3 0,1 7 0,0 7 0,6 2 0</inkml:trace>
  <inkml:trace contextRef="#ctx0" brushRef="#br0" timeOffset="16095">7680 7528 12287,'5'-15'0,"0"-1"0,0 1 0,-5 0 0,0 0 0,-2 1 0,-3 4 0,-3-2 0,-8 7 0,1 2 0,0 1 0,-5 2 0,-1 0 0,3 0 0,1 0 0,2 5 0,1 2 0,2 2 0,2 2 0,2 3 0,-4 1 0,4 2 0,1 3 0,2-1 0,5 8 0,0 3 0,0 4 0,0 2 0,0-4 0,1 1 0,4 3 0,-1 3 0,4-5 0,1-4 0,-1-1 0,-4 3 0,2-7 0,1 4 0,-5 0 0,3-4 0,-5-5 0,-5-10 0,1-3 0,-6-7 0,-2 0 0,-1 0 0,-2 0 0,0 0 0,-7-7 0,-2-1 0</inkml:trace>
  <inkml:trace contextRef="#ctx0" brushRef="#br0" timeOffset="16546">7330 7847 12287,'-9'-7'0,"-2"4"0,6-7 0,1 7 0,9-3 0,4 5 0,6 1 0,2 0 0,3 0 0,4 0 0,6 0 0,1 0 0,-1 0 0,0-2 0,2-1 0,2-4 0,2-1 0,-1 4 0,-4-4 0,-3 4 0,-2-1 0,-4 0 0,-7 3 0,0-3 0,0 4 0,-8-11 0,-7 7 0,-8 1 0,-1 3 0,-1 1 0,-2 0 0,-1 0 0,-3 0 0,1 0 0,2 1 0,1 3 0,3 3 0,3 1 0,-1 2 0,4 5 0,-3 1 0,1-1 0,5 0 0,0 0 0,2 0 0,3-1 0,4-2 0,-1-2 0,6-7 0,-4 2 0,3-3 0,2-2 0,1 0 0,-1 0 0,0-2 0,0-3 0,-1 2 0,-2-7 0,-4-2 0,-1-2 0,-2-1 0,-5 0 0,0 0 0,0 0 0,-2-1 0,-3 1 0,-5 2 0,-4 3 0,-1-4 0,-7 6 0,-1-8 0</inkml:trace>
  <inkml:trace contextRef="#ctx0" brushRef="#br0" timeOffset="17311">7984 7817 12287,'0'-15'0,"0"-1"0,0 1 0,1 2 0,4 3 0,-1 3 0,6 7 0,-5 0 0,4 1 0,-3 5 0,-2 4 0,2 3 0,-1 2 0,-1 1 0,-2-6 0,-2 0 0,0 2 0,0 1 0,0 2 0,0 1 0,0-6 0,0 0 0,0 0 0,0 5 0,0-6 0,0-3 0,0-6 0,0-6 0,0-4 0,0-4 0,0-1 0,0 0 0,0-1 0,0 1 0,0 0 0,0 0 0,0 0 0,0-1 0,0 1 0,0 0 0,0 0 0,0 0 0,0-1 0,0 1 0,0 7 0,1 1 0,4 7 0,5 0 0,-1 0 0,1 0 0,2 0 0,1 2 0,4 1 0,2 2 0,1-2 0,2-1 0,-3-2 0,3 0 0,1 0 0,1 0 0,3 0 0,-3 0 0,-2 0 0,-2 0 0,-5 0 0,0 0 0,1 0 0,-1 0 0,0 0 0,-7 0 0,-3-5 0,-10 0 0,2 0 0,-7 5 0,-4 0 0,-4 0 0,1 7 0,-3 3 0,3 3 0,1 3 0,1-1 0,0 0 0,0 0 0,5 5 0,1 1 0,3-3 0,2-1 0,2-2 0,2 1 0,2-1 0,3 0 0,9-1 0,8-3 0,1-2 0,4-2 0,2 3 0,3-5 0,4-2 0,4-1 0,4-2 0,9 7 0,1 1 0</inkml:trace>
  <inkml:trace contextRef="#ctx0" brushRef="#br0" timeOffset="18011">8562 7786 12287,'0'-15'0,"0"0"0,0 0 0,0 0 0,1 6 0,4 4 0,5 3 0,-1 2 0,1 0 0,2 0 0,-4 5 0,1 2 0,-1 0 0,1 0 0,-4 3 0,3-3 0,-1 1 0,-4 4 0,1-4 0,-1 2 0,2 2 0,0 2 0,-5 1 0,0 0 0,0 0 0,0 1 0,-1-6 0,-5 0 0,5-5 0,-6 3 0,0-1 0,6-2 0,-6-6 0,7-5 0,0-4 0,1-3 0,3-2 0,1-1 0,7 3 0,-2 1 0,2 2 0,-2-2 0,3 4 0,-2-1 0,2 2 0,2 4 0,6-4 0,-1 2 0,-2 2 0,-1 1 0,-2 2 0,1 2 0,-1 1 0,0 2 0,-5 5 0,-1-3 0,-3 2 0,-2 2 0,3 3 0,-2 1 0,-2 0 0,-1 1 0,-7-6 0,-2 0 0,-2 2 0,4-4 0,-5 2 0,0-6 0,-3 1 0,2-10 0,5 1 0,6-6 0,0-2 0,1-1 0,3-2 0,3 1 0,1 4 0,2-4 0,5 4 0,1-3 0,-1-2 0,0 4 0,2 3 0,1 0 0,3-1 0,-1 6 0,-3-2 0,1 3 0,3 2 0,-1 2 0,-5 3 0,-1 5 0,-4 3 0,-2 3 0,-4-1 0,1 0 0,-2 0 0,-1 5 0,-2 1 0,0 6 0,0-4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3:44.7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0 350 12287,'2'-14'0,"3"4"0,-2-3 0,7 3 0,1 1 0,2-1 0,-3-2 0,4 4 0,-4-2 0,3-2 0,-2 0 0,-3 0 0,-1 2 0,-4-2 0,4 4 0,-2-2 0,-2-2 0,-3 3 0,-5-1 0,-5-2 0,-3 6 0,-3-1 0,1 0 0,0 5 0,5-4 0,0 6 0,0 0 0,1 1 0,6 4 0,6 5 0,6 2 0,7 0 0,3-2 0,1 2 0,7 2 0,-1 1 0,2 0 0,3 0 0,-2-1 0,-2-1 0,-2-1 0,2 0 0,-5 5 0,-2-7 0,-3 3 0,-8 3 0,-4-1 0,-10-2 0,-7-2 0,-5-6 0,-3-4 0,-1-1 0,6 0 0,0 0 0,0 7 0,-1 2 0</inkml:trace>
  <inkml:trace contextRef="#ctx0" brushRef="#br0" timeOffset="650">532 274 12287,'-15'-7'0,"0"5"0,8-4 0,7 6 0,9 0 0,1 0 0,3 0 0,4 0 0,0 0 0,2 0 0,-1 0 0,4 0 0,2 0 0,-6 0 0,4 0 0,-3-2 0,-4-3 0,4 3 0,-9-3 0,3 3 0,3 2 0,-8-6 0,-3-4 0,-3 1 0,-2-1 0,0-2 0,-7 4 0,-1-2 0,-2-1 0,-1 3 0,1-4 0,-5 7 0,0 0 0,0-2 0,-6 6 0,1-5 0,1 5 0,3 1 0,0 0 0,1 0 0,0 0 0,0 1 0,0 3 0,-1 1 0,6 7 0,0-2 0,0 3 0,1 3 0,3-1 0,6 0 0,0 0 0,0 0 0,0 1 0,0-1 0,0 0 0,0 0 0,1 0 0,4 1 0,7-3 0,7-3 0,-2 2 0,5-5 0,0 0 0,3-1 0,-1 0 0,1-6 0,0 0 0,-1 0 0,5 6 0,-6 3 0</inkml:trace>
  <inkml:trace contextRef="#ctx0" brushRef="#br0" timeOffset="1399">928 243 12287,'-5'-10'0,"0"0"0,1-2 0,3 6 0,2 1 0,4 10 0,-3-2 0,5 7 0,-1 2 0,-4 1 0,5 3 0,0-1 0,-6 0 0,4 0 0,-3 0 0,-2 1 0,0-6 0,0 0 0,0 2 0,0-4 0,-2 1 0,-1-1 0,-2 1 0,-2-6 0,2 2 0,3-3 0,-4-2 0,6-2 0,-2-3 0,-3-5 0,3-4 0,-3-1 0,4 0 0,1 0 0,0-6 0,0 1 0,0 2 0,0 1 0,0 1 0,0 1 0,0 0 0,0 0 0,0 0 0,0-1 0,0 8 0,1 1 0,4 7 0,-1 2 0,6 1 0,2 2 0,-4 2 0,2-4 0,2 3 0,2-3 0,-1 0 0,-1 1 0,-2 1 0,2-2 0,1-1 0,3-2 0,-1 0 0,0 0 0,0 0 0,0 0 0,1 0 0,-1 0 0,0 0 0,0 0 0,0 0 0,-4-2 0,-1-3 0,-2 2 0,2-7 0,-3 6 0,-7-3 0,-7 7 0,-1 2 0,-2 1 0,0 3 0,1 0 0,-3-1 0,2 4 0,-2-1 0,4 6 0,-2-4 0,-2 3 0,0 8 0,0-1 0,2-1 0,7-3 0,-2 0 0,3-1 0,2 0 0,0 0 0,2-1 0,3-4 0,3 2 0,7-5 0,2-1 0,4 1 0,1 0 0,6-4 0,1 2 0,3-1 0,2-3 0,-4-1 0,1 0 0,-1 0 0,7-6 0,2-3 0</inkml:trace>
  <inkml:trace contextRef="#ctx0" brushRef="#br0" timeOffset="1966">1414 259 12287,'-5'-10'0,"0"-1"0,0 1 0,5-5 0,0 7 0,0 1 0,2 9 0,3 3 0,-3-2 0,3 7 0,-2 2 0,2 1 0,-3 3 0,3-1 0,-3 0 0,3 0 0,0 0 0,-2 1 0,-1-1 0,3 0 0,0 0 0,-2 1 0,4-1 0,-2 0 0,-2 0 0,6-6 0,-7 4 0,6-11 0,-3 3 0,-2-3 0,8-2 0,-6-7 0,3-3 0,-1-4 0,5 4 0,-2 0 0,3-2 0,3-1 0,-1-3 0,2 1 0,1 0 0,3 0 0,-1 1 0,-3 2 0,0 2 0,-2-2 0,7-1 0,-10-1 0,-2 3 0,-2 0 0,4 1 0,-2-5 0,-3 0 0,-2 0 0,-5 1 0,-5 4 0,-4-2 0,-6 7 0,0 2 0,0 1 0,0 2 0,-1 0 0,1 0 0,0 0 0,0 0 0,1 2 0,4 3 0,3-2 0,7 7 0,0 2 0,0 2 0,2 1 0,1 0 0,3 0 0,5-1 0,-1-4 0,11 3 0,2-4 0</inkml:trace>
  <inkml:trace contextRef="#ctx0" brushRef="#br0" timeOffset="2.14748E7">1947 319 12287,'-22'0'0,"0"-1"0,-4-4 0,4 3 0,14-5 0,8 7 0,10 0 0,3 0 0,3 0 0,-1 0 0,2 0 0,3 0 0,-3 0 0,5 0 0,-2 0 0,0 0 0,1 0 0,-6 0 0,2-1 0,3-4 0,-3 3 0,3-3 0,-3 3 0,-2 2 0,-4-5 0,-1 0 0,0 0 0,-2-2 0,-1 4 0,-7-7 0,0-2 0,0 3 0,-2-1 0,-3-2 0,-2 6 0</inkml:trace>
  <inkml:trace contextRef="#ctx0" brushRef="#br0" timeOffset="2.14748E7">2156 182 12287,'-25'-13'0,"-1"3"0,6 5 0,3 3 0,2 2 0,0 0 0,0 0 0,-1 2 0,1 1 0,2 4 0,2 1 0,-2 3 0,3 4 0,-2 0 0,2 0 0,-4 2 0,6 2 0,-1 1 0,3 2 0,6-2 0,0-3 0,1 3 0,4-3 0,6-1 0,4-8 0,3-1 0,4-2 0,2 0 0,-4 5 0,6-5 0,-1-2 0,-1-1 0,4-2 0,-2 0 0,1 0 0,-2 0 0,11 0 0,-4 0 0</inkml:trace>
  <inkml:trace contextRef="#ctx0" brushRef="#br0" timeOffset="3565">2585 76 12287,'15'-2'0,"1"-1"0,-1-2 0,0 0 0,2 3 0,1-1 0,3-2 0,6 0 0,-2 5 0,4-2 0,1-3 0,4 3 0,0-3 0,-2 4 0,2 1 0,0 0 0,-11 0 0,-3 0 0,-4 1 0,-6 4 0,-10-3 0,-10 5 0,-6 0 0,-4 3 0,-2-2 0,-7 2 0,2 0 0,0-1 0,-8 3 0,8-6 0,0 3 0,-2 3 0,7-6 0,0 1 0,2 0 0,0 3 0,-1-1 0,6-1 0,2 0 0,3 1 0,-2-4 0,7 5 0,1-1 0,9 2 0,5-2 0,4-2 0,6 4 0,2-2 0,2 1 0,3 0 0,2-5 0,1 5 0,-1 0 0,-4-1 0,2 3 0,-7-5 0,-1-1 0,-2 1 0,3 3 0,0-5 0,-6 2 0,-9-2 0,-3-3 0,-4 5 0,-3-7 0,-5 0 0,3-2 0,0-2 0,2-2 0,0-3 0,0-1 0,3-5 0,-3 0 0,4-1 0,-4 1 0,3 0 0,2 0 0,0-5 0,0-2 0,2 0 0,3 0 0,-2-4 0,5 6 0,1 1 0,-1 3 0,-3-3 0,4 2 0,-1 4 0,1-1 0,-4 2 0,3 0 0,1 4 0,-1 1 0,-3 2 0,5 5 0,2 0 0,2 0 0,1 0 0,0 0 0,0 0 0,1 2 0,-1 3 0,0 3 0,0 1 0,0 4 0,1-4 0,-3 1 0,-3 0 0,4 0 0,-6 5 0,1 1 0,-4-1 0,1 2 0,0 1 0,-3 3 0,-1-3 0,-2-1 0,0-2 0,0 0 0,0 1 0,-7-1 0,-3 0 0,-4-1 0,-1-4 0,5-4 0,0-6 0,-2 0 0,3 0 0,1-1 0,1-4 0,2 1 0,3-4 0,-3 1 0,4-5 0,-4 2 0,5-2 0,3 1 0,4 2 0,1 2 0,2-5 0,6 4 0,-1-7 0</inkml:trace>
  <inkml:trace contextRef="#ctx0" brushRef="#br0" timeOffset="4166">3345 76 12287,'-10'-15'0,"0"0"0,0 0 0,3 6 0,7 4 0,9 3 0,4 2 0,2 0 0,2 0 0,4 0 0,4 0 0,4 0 0,3 2 0,2 1 0,1 3 0,1-1 0,-4-5 0,1 0 0,3 0 0,-2 5 0,-7 0 0,-4-2 0,-1-1 0,4-2 0,-6 0 0,-7 0 0,-7 0 0,-12 0 0,-4 0 0,2 0 0,-2 1 0,-2 3 0,-2 1 0,-1 2 0,0-4 0,0 4 0,0 1 0,-1-3 0,1 5 0,0 2 0,0 2 0,0 1 0,-1 0 0,1 0 0,0 1 0,1-1 0,1 0 0,1 0 0,0 0 0,-3 6 0,8 1 0,1 0 0,-1 0 0,2 0 0,5-4 0,1 2 0,4-1 0,-1-2 0,6-2 0,2 0 0,1 1 0,8-3 0,1-3 0,0-5 0,0-3 0,3 3 0,-3 0 0,1-2 0,1-1 0,1-4 0,-4-3 0,-11 2 0,-5-7 0,-3-2 0,-2-1 0,-2-1 0,-3 4 0,1 1 0,-6 6 0,-1-2 0,-3 0 0,-1 5 0,0 0 0,-6 0 0,1 0 0,1 0 0,3 2 0,0 3 0,1-4 0,0 6 0</inkml:trace>
  <inkml:trace contextRef="#ctx0" brushRef="#br0" timeOffset="5048">3832 46 12287,'-10'-5'0,"1"-2"0,3-1 0,-1 4 0,2-1 0,3 3 0,-3 2 0,10 0 0,-1 0 0,6 0 0,2 0 0,1 0 0,2 0 0,6 0 0,0 0 0,1 0 0,0 0 0,5 0 0,-1 0 0,3 0 0,1 0 0,0 0 0,-1 0 0,-4 0 0,8 2 0,-6 1 0,-2 3 0,-1-3 0,-4-1 0,-5-1 0,0 4 0,-6-1 0,-4 6 0,-10-5 0,-5 5 0,-4-2 0,-1 4 0,0-2 0,-1 2 0,1 0 0,0 0 0,-2-2 0,-1 2 0,-3 1 0,-1-2 0,4-3 0,-3 0 0,3 1 0,-1-4 0,-1 3 0,-5-1 0,8 0 0,2-4 0,1 2 0,6 0 0,-3-5 0,8 0 0,-2 0 0,10 0 0,5 0 0,4 6 0,1-1 0,0 0 0,0 1 0,6 1 0,1 5 0,0-4 0,-1-1 0,5 5 0,-4-2 0,0 2 0,0-2 0,-2 4 0,-3-4 0,1 2 0,3-1 0,-3 0 0,-1-1 0,-2 5 0,-1-5 0,-4 0 0,-3-6 0,-9 1 0,-3-10 0,3 1 0,-4-6 0,1-2 0,-1-3 0,3-5 0,1 1 0,2-4 0,0-1 0,0 0 0,0 1 0,0-4 0,0 1 0,0 3 0,0-5 0,0 5 0,0-1 0,0 1 0,0 9 0,-1 0 0,-4 6 0,1 3 0,-6 7 0,-2 3 0,-1 5 0,-2 3 0,-7 9 0,-2 2 0</inkml:trace>
  <inkml:trace contextRef="#ctx0" brushRef="#br0" timeOffset="5381">3954 426 12287,'-9'0'0,"2"0"0,7 0 0,7 5 0,3 0 0,4-2 0,-1 1 0,-1-1 0,-2 2 0,-1 2 0,3-4 0,-2 2 0,-5 6 0,3-5 0,-1 3 0,-2-6 0,-7 9 0,-3-7 0,-3 0 0,-2-5 0,0 0 0,-2 0 0,3 0 0,-1 0 0,-2 0 0,4-7 0,-2-3 0,-2-3 0,5 3 0,2-1 0,3 0 0,2 2 0,0-1 0,2-2 0,3-1 0,5-2 0,4-1 0,1 1 0</inkml:trace>
  <inkml:trace contextRef="#ctx0" brushRef="#br0" timeOffset="5615">4334 91 12287,'-5'-10'0,"0"0"0,1-2 0,3 4 0,1-2 0,1 5 0,4-4 0,6 2 0,2 4 0,7-4 0,2 2 0,0 2 0,0 1 0,5 2 0,-3 0 0,1 0 0,1 0 0,-8 0 0,11 0 0,-5 0 0</inkml:trace>
  <inkml:trace contextRef="#ctx0" brushRef="#br0" timeOffset="5865">4836 183 12287,'0'15'0,"0"0"0,0 0 0,0 0 0,0 1 0,0 6 0,0 1 0,0 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2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60 137 12287,'-16'-15'0,"1"0"0,0 6 0,7-4 0,3 3 0,6 3 0,9 2 0,11 3 0,6 2 0,5-5 0,3 0 0,6 2 0,3 1 0,1 2 0,3-2 0,1-1 0,1-2 0,4-2 0,-6 4 0,-6-2 0,-3 1 0,-5 3 0,-7 1 0,-4 0 0,-1 0 0,-7 1 0,-4 4 0,-8 4 0,2 6 0,-3 0 0,-4 0 0,-1 1 0,-4-1 0,-2 0 0,4 0 0,-5 0 0,-2 1 0,4-3 0,-2-1 0,-2-2 0,-2-7 0,-1 2 0,0-3 0,5-2 0,1-2 0,1-1 0,0-2 0,4-7 0,-1 2 0,3-3 0,2-3 0,0 1 0,0 0 0,0 0 0,2 0 0,3-1 0,5 1 0,4 0 0,-2 0 0,1 1 0,4 4 0,0 5 0,7 3 0,1 2 0,2 0 0,-2 0 0,4 12 0,-5 3 0,-1 4 0,-2 3 0,-4 2 0,-4 6 0,-1 0 0,-2 1 0,-7-3 0,1 1 0,-8-2 0,-6 0 0,-10 4 0,-5-11 0,-2-1 0,1-3 0,-7-7 0,0-2 0,-4-1 0,3-4 0,-9 5 0,9-7 0,-7-2 0,-1-3 0,0-3 0,-1-8 0,6 1 0,5 0 0,0-2 0,12-1 0,3-3 0,5 3 0,-1-6 0,4 0 0,-6-6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1.81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320 287 12287,'0'-8'0,"0"-6"0,-7 13 0,-3-4 0,-4 3 0,-1 2 0,0 0 0,0 0 0,-1 2 0,1 3 0,-5-4 0,0 4 0,1-3 0,2-2 0,2 0 0,0 0 0,0 0 0,-1 0 0,8-7 0,3-3 0,3-3 0,4 2 0,3 1 0,5-1 0,4-3 0,1-1 0,0 0 0,0-1 0,0 1 0,4 5 0,0 0 0,-4-2 0,-2-1 0,4 2 0,-7 1 0,4-2 0,-1-1 0,-1-1 0,-2 4 0,-6 2 0,1 3 0,-4 3 0,-1-3 0,0 10 0,0-2 0,0 8 0,0 0 0,0 3 0,0 6 0,0 2 0,2 0 0,3 0 0,-3 5 0,3-2 0,-3 4 0,-2 2 0,0-1 0,0 2 0,0 0 0,0-1 0,0 8 0,0-9 0,-2 2 0,-3 0 0,-2-3 0,-5-2 0,2-3 0,-2-2 0,-1-4 0,-2-6 0,-1-4 0,1-1 0,0 3 0,0-5 0,0-1 0,-1-3 0,1-1 0,0 0 0,0-1 0,0-4 0,-1 1 0,1-6 0,0-2 0,5 6 0,1-1 0,3 0 0,-6-1 0,3-8 0</inkml:trace>
  <inkml:trace contextRef="#ctx0" brushRef="#br0" timeOffset="466">426 348 12287,'9'0'0,"4"-5"0,-3 0 0,4-5 0,1 5 0,0 0 0,0 6 0,1 4 0,-6 4 0,0 6 0,2 0 0,-6 6 0,-1-1 0,-3-2 0,-2-1 0,0-1 0,0-1 0,0 0 0,0 0 0,0 0 0,0 1 0,-2-3 0,-3-3 0,2 4 0,-7-4 0,5-3 0,-5-2 0,1-5 0,-1-5 0,5-6 0,3-2 0,2-4 0,0-2 0,0-1 0,2 0 0,1 3 0,4-2 0,2-1 0,1 0 0,5 5 0,0-1 0,0 1 0,1 0 0,0 2 0,3 2 0,1 6 0,1 4 0,-6 1 0,0 0 0,0 0 0,0 6 0,-1 6 0,-2 5 0,-2 3 0,-5 2 0,3-1 0,-1 2 0,-3 1 0,-3 3 0,-1-7 0,7 7 0,1-3 0</inkml:trace>
  <inkml:trace contextRef="#ctx0" brushRef="#br0" timeOffset="750">1095 181 12287,'0'-15'0,"0"-1"0,0 1 0,0 0 0,0 0 0,0 8 0,2 7 0,3 8 0,-3 6 0,3 3 0,-4 3 0,-1 5 0,0 4 0,0 2 0,0-1 0,0 0 0,0 8 0,0 2 0,0 2 0,0-1 0,0 1 0,0-5 0,0 1 0,0-1 0,0-4 0,0-7 0,7 9 0,2-3 0</inkml:trace>
  <inkml:trace contextRef="#ctx0" brushRef="#br0" timeOffset="968">973 424 12287,'-8'-7'0,"1"6"0,2-8 0,0 4 0,0 3 0,14-4 0,4 6 0,7 0 0,4 0 0,3 0 0,8 0 0,4 0 0,7 0 0</inkml:trace>
  <inkml:trace contextRef="#ctx0" brushRef="#br0" timeOffset="1399">1369 500 12287,'-9'0'0,"-4"0"0,11 0 0,-3 0 0,10 0 0,-1 0 0,6 0 0,2 0 0,1 0 0,2-5 0,0 0 0,-1 0 0,-4-2 0,4 5 0,-4-4 0,3-1 0,3-1 0,-3-8 0,-3 1 0,-1 5 0,-6 0 0,2-2 0,0-2 0,-7 1 0,-3 3 0,-3-2 0,-7 5 0,0-1 0,-1 4 0,1-1 0,0 4 0,0 2 0,-1 4 0,3 6 0,3 2 0,-4-3 0,6 2 0,-2 3 0,0 4 0,6 3 0,-1-4 0,3 3 0,2-3 0,0 4 0,2-2 0,2-1 0,1-2 0,8-4 0,1-1 0,4-3 0,1-2 0,3 3 0,0-5 0,1-2 0,4-1 0,-5-9 0,7-1 0,-5-8 0</inkml:trace>
  <inkml:trace contextRef="#ctx0" brushRef="#br0" timeOffset="1933">1688 455 12287,'0'-11'0,"0"1"0,0-2 0,0 4 0,0-2 0,0 6 0,0 4 0,0 11 0,0 2 0,0 2 0,0 1 0,0-1 0,2 0 0,3 0 0,-3 0 0,3 2 0,-4 2 0,-1 1 0,0-5 0,0-5 0,0 2 0,0 2 0,0-4 0,0 0 0,0 2 0,0-4 0,0 2 0,0-8 0,0-2 0,0-7 0,0-10 0,0-1 0,0-2 0,0-6 0,0 4 0,0 0 0,0 0 0,0 2 0,0 5 0,0 0 0,0 0 0,0-1 0,-1 3 0,-3 1 0,-1 2 0,0 0 0,5 1 0,0 2 0,7 7 0,3 0 0,4 0 0,1 0 0,0 0 0,2 0 0,1 0 0,3 0 0,-1 0 0,-3 0 0,2 0 0,1 0 0,5 0 0,-5 0 0,-1 0 0,-2 0 0,-2 0 0,0 0 0,1 0 0,-6 0 0,0 0 0,-7 0 0,-3 0 0,-8 2 0,-2 3 0,-1 5 0,1 4 0,-5 1 0,0 0 0,0 1 0,1 4 0,2 2 0,4 0 0,1 0 0,-3 0 0,5-4 0,2 3 0,1-3 0,4-1 0,3-2 0,5-1 0,3-4 0,2 2 0,2-7 0,4-2 0,2-1 0,8-2 0</inkml:trace>
  <inkml:trace contextRef="#ctx0" brushRef="#br0" timeOffset="2832">2099 515 12287,'0'-15'0,"1"5"0,4 0 0,4 6 0,6-1 0,0 4 0,1 1 0,-3 1 0,-1 3 0,-4 3 0,-1 1 0,3 2 0,-5 5 0,-1 1 0,2-1 0,0 0 0,-3 0 0,-1 0 0,-2-4 0,0-1 0,0 1 0,0 3 0,-2-1 0,-3-2 0,3-6 0,-3-10 0,3-6 0,2-2 0,0-2 0,0 0 0,2-6 0,1 1 0,4 1 0,2 3 0,1 2 0,3 2 0,-1 2 0,-2-2 0,0 0 0,6 1 0,-1 2 0,0 2 0,0 2 0,0 5 0,-1 7 0,-4 3 0,-5 4 0,2 1 0,-2 0 0,-2 0 0,-1 1 0,3-1 0,0 0 0,0 0 0,2 0 0,1 1 0,8-1 0,-1 0 0,0-7 0,0-3 0,1-3 0,-1-2 0,5 0 0,2 0 0,0 0 0,0 0 0,-2-5 0,-3-2 0,2-1 0,1-4 0,0 0 0,-5 0 0,1 2 0,-1-2 0,-2-1 0,-3-2 0,-3 0 0,0-1 0,-5 1 0,3 0 0,-4 0 0,-1 0 0,-1-1 0,-4 3 0,-5 3 0,1-4 0,-1 6 0,-2-1 0,-1 4 0,-3 3 0,1 2 0,0 0 0,0 0 0,0 2 0,1 3 0,4 5 0,-4 4 0,6 1 0,-2 0 0,0 1 0,6 4 0,-2 0 0,0-1 0,1-2 0,0-2 0,5 2 0,0 3 0,2-3 0,3 3 0,5-3 0,4-9 0,1-3 0,2-3 0,3-2 0,-3-2 0,3-3 0,-1-5 0,1-3 0,-3-2 0,3-1 0,-3 1 0,-2 0 0,-1 0 0,-2 0 0,-2-1 0,-5 1 0,5 0 0,-7 6 0,3 3 0,-10 7 0,-1 4 0,2 6 0,-4 2 0,2 2 0,2 1 0,1-1 0,2 0 0,0 0 0,0 0 0,0 1 0,7-1 0,3 0 0,3-2 0,2-2 0,6 0 0,1-4 0,1 2 0,3-6 0,4 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5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31 107 12287,'0'-15'0,"-7"0"0,6 5 0,-5 0 0,5-2 0,1-2 0,0-1 0,0 7 0,0 1 0,0 19 0,0 3 0,0 2 0,0 7 0,0 1 0,0 4 0,0 1 0,0 6 0,0 1 0,0 2 0,0 3 0,-5-5 0,0 0 0,1-1 0,3-1 0,1 4 0,0-7 0,0-5 0,0-3 0,0 1 0,1-5 0,4-1 0,4-4 0,6-5 0,0-5 0,0-3 0,1-4 0,-1-3 0,0-5 0,4 2 0,-1-2 0,1-2 0,1-9 0,10-2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5.9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70 46 12287,'-15'-6'0,"0"-1"0,0-3 0,-1 5 0,8-4 0,8 7 0,12-3 0,5 4 0,3 1 0,9 0 0,-1 0 0,8 0 0,3 0 0,-1 0 0,5 0 0,-3 0 0,1 0 0,4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6.3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46 180 12287,'-8'6'0,"0"-4"0,3 3 0,1 2 0,-6-2 0,7 7 0,-4-11 0,14 6 0,3-8 0,3-5 0,2 0 0,-1-6 0,-2 2 0,-2-2 0,0-2 0,4-1 0,-4 0 0,3 7 0,-11-6 0,10 6 0,-7-8 0,-2 1 0,1 0 0,1 0 0,-4 0 0,4-1 0,-5 8 0,-3 5 0,-2 6 0,-5 0 0,5 9 0,1 3 0,3 4 0,-4 1 0,0-3 0,1 2 0,3 1 0,1 0 0,0-5 0,0 1 0,0-1 0,0 0 0,0 0 0,0 0 0,0 7 0,0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6.44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16 12287,'-8'-7'0,"-6"5"0,13-5 0,-13 7 0,6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6.8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152 45 12287,'0'-9'0,"0"-4"0,-1 9 0,-4-6 0,1 7 0,-6-2 0,2 5 0,-4 5 0,2 5 0,-2 4 0,-2 1 0,-1 0 0,2 0 0,3 0 0,-2 6 0,5-1 0,0 0 0,0 2 0,2-5 0,5 5 0,0-7 0,0 0 0,0 1 0,2-1 0,3 0 0,4-7 0,7-2 0,3-5 0,1-1 0,1 0 0,-6-1 0,0-5 0,0-2 0,-1-2 0,-2 0 0,-4-4 0,-1-4 0,3 1 0,-5-4 0,-2 3 0,-1-2 0,-2 3 0,-2-4 0,-3 6 0,-5 5 0,2-2 0,-2 6 0,-2-3 0,-2 6 0,-1-4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7.2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61 12287,'0'-15'0,"1"1"0,4 4 0,-1-2 0,6 7 0,-5 0 0,5 5 0,0 2 0,-1 3 0,4 2 0,-3 4 0,2 0 0,-2 0 0,4 3 0,-11 1 0,6 0 0,-2 1 0,3-1 0,-5 0 0,-2 0 0,-1 0 0,-2 1 0,0-1 0,-2-2 0,-3-3 0,2 2 0,-7-7 0,6-6 0,-3-1 0,7-12 0,0 6 0,0-7 0,0 0 0,0 6 0,0-4 0,5 4 0,2-6 0,2 0 0,1 1 0,5 2 0,0 2 0,0-2 0,1 6 0,0 1 0,3 1 0,1-1 0,1 4 0,-6-3 0,0 8 0,0 6 0,0 3 0,-1 2 0,-4 1 0,-5-1 0,2 5 0,-2 2 0,-2 0 0,-1 0 0,5-2 0,1 2 0,7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8.1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92 652 12287,'-15'-8'0,"7"1"0,1 7 0,7 0 0,0 0 0,7 0 0,1-1 0,7-3 0,0-1 0,1 2 0,-1-6 0,0 1 0,0-1 0,-1-4 0,-2 4 0,-2 1 0,-7-6 0,11 6 0,-13-7 0,4 0 0,-3-6 0,-2 1 0,0 1 0,0 3 0,-2 0 0,-3 3 0,-5 3 0,-3-2 0,-3 5 0,1 0 0,0 1 0,0 1 0,0 5 0,-1 0 0,1 0 0,0 0 0,0 1 0,0 4 0,-1 5 0,6 9 0,2 1 0,1-1 0,4-2 0,1 3 0,2 0 0,0-1 0,0-2 0,0-2 0,2 0 0,1 0 0,2 1 0,7-3 0,-2-3 0,4-3 0,1 0 0,0-6 0,0 5 0,0-5 0,1-1 0,-1-1 0,0-5 0,0-2 0,0 0 0,1-6 0,-3 4 0,-1-4 0,-2-1 0,-1 5 0,1 0 0,-5-2 0,-2 4 0,2-2 0,-3 6 0,3-3 0,-8 9 0,-4 3 0,-2 5 0,4 4 0,-3 1 0,1 0 0,4 0 0,-4 1 0,2-1 0,1 0 0,3 0 0,1 0 0,0 1 0,0-1 0,0-5 0,1-2 0,5-1 0,4-3 0,5-3 0,5-1 0,4 0 0,-1 0 0,6-5 0,-3-3 0,2-4 0,3-5 0,-1-7 0,1 1 0,-3-4 0,-2-5 0,1-7 0,-5 0 0,0-3 0,0-6 0,-2-6 0,-5 2 0,0 1 0,0 4 0,-1-6 0,-4 13 0,-5 4 0,-3 8 0,-4 7 0,-3 11 0,-3 5 0,-8 10 0,1 5 0,-5 11 0,0 4 0,1 4 0,2 1 0,-5 7 0,9-3 0,-6 7 0,1 1 0,1 5 0,5 2 0,2 0 0,6-12 0,-8 14 0,7-10 0,4-1 0,4-4 0,6-3 0,6-12 0,2-4 0,3-6 0,2 1 0,5-7 0,-3-1 0,-2-3 0,5-1 0,-4 0 0,1 0 0,-4 0 0,4-6 0,-1-3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8.9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46 12287,'-15'0'0,"0"0"0,4-2 0,1-3 0,7 4 0,-2-6 0,12 7 0,8 0 0,7-5 0,10 0 0,2 1 0,1 3 0,7 1 0,-1-2 0,3-1 0,1-2 0,1 0 0,-2 5 0,-3 0 0,-6 0 0,-3 0 0,-8 0 0,-2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9.1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31 12287,'-9'-9'0,"2"-4"0,9 11 0,3-3 0,-1 3 0,4 4 0,-1 3 0,-4 5 0,4 4 0,-2 1 0,0 0 0,2 0 0,-5 2 0,3 4 0,-4 2 0,-1 1 0,0 5 0,0-4 0,0 2 0,0-2 0,0 9 0,0-4 0,0 1 0,0-4 0,0 0 0,0-7 0,0 7 0,0-3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45.8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46 12287,'15'0'0,"0"-5"0,0 0 0,0 0 0,2 5 0,2 0 0,1 0 0,5-5 0,-3 0 0,0 1 0,0 3 0,-1 1 0,-5 0 0,5 0 0,-9 1 0,1 4 0,-4 5 0,-11 4 0,-8 1 0,-5 0 0,-6 1 0,3-3 0,-6-1 0,0-2 0,1 2 0,2-4 0,-2 1 0,1-1 0,3 1 0,2-4 0,2 3 0,0 1 0,0-1 0,5-5 0,-1 4 0,0 0 0,4-4 0,2 8 0,12-6 0,8 3 0,7-1 0,1-4 0,6 4 0,-2-2 0,4-2 0,-1-1 0,4 3 0,-11 0 0,1-1 0,-4-3 0,2-1 0,-1 0 0,-3 0 0,-8 0 0,-3 0 0,-19-1 0,-3-4 0,-2-4 0,5-6 0,4 0 0,1-1 0,2 1 0,3 0 0,-1 0 0,-2 0 0,0-1 0,5 1 0,0 0 0,0 0 0,5 0 0,2-1 0,1 1 0,2 7 0,5 3 0,1 1 0,-1-1 0,5 4 0,2-3 0,0 6 0,0 3 0,3 7 0,-3-2 0,0 3 0,0 3 0,-3-1 0,-7 2 0,-2 1 0,2 3 0,-6-1 0,-1-5 0,-3 0 0,-2 0 0,-2-1 0,-3-4 0,-3 2 0,-7-7 0,0-2 0,-1-1 0,6-2 0,0 0 0,-2 0 0,0-2 0,1-1 0,2-4 0,2-1 0,2 3 0,7-5 0,3-1 0,5 3 0,4-6 0,1 4 0,7-3 0,2-2 0</inkml:trace>
  <inkml:trace contextRef="#ctx0" brushRef="#br0" timeOffset="533">668 76 12287,'-8'-6'0,"1"2"0,7-6 0,2 2 0,3-2 0,5 3 0,3 0 0,9 5 0,4-3 0,2 2 0,3-2 0,-1 3 0,1-3 0,-1 3 0,0 2 0,-1 0 0,-2 0 0,-1 0 0,-8 2 0,2 1 0,-4 4 0,-6 2 0,-3 1 0,-9 5 0,-3 0 0,-4 2 0,-6 0 0,0-2 0,-5 4 0,-1-9 0,3 3 0,1 3 0,-3-6 0,-2 0 0,0 0 0,0-2 0,1 4 0,6-7 0,2 0 0,3 2 0,-4-5 0,14 5 0,0-7 0,9 0 0,4 0 0,7 0 0,2 0 0,2 0 0,3 0 0,0 0 0,0 1 0,-3 3 0,-2 1 0,3 7 0,-5-2 0,-1 2 0,-2-2 0,-2 3 0,-2-3 0,-2 4 0,-6 1 0,1 0 0,-1 1 0,-1-1 0,-2-5 0,-2 0 0,0-8 0,0-2 0,-2-7 0,-2-8 0,-1-2 0,2-3 0,1-4 0,2-7 0,-1 1 0,-4 0 0,3-1 0,-3 1 0,1 1 0,-1 4 0,4 3 0,-6 7 0,0-1 0,-1 1 0,-7 0 0</inkml:trace>
  <inkml:trace contextRef="#ctx0" brushRef="#br0" timeOffset="816">790 457 12287,'-14'-2'0,"4"-3"0,5 3 0,10-3 0,4 3 0,6 2 0,0 0 0,0 0 0,2 0 0,2 0 0,1 0 0,-1 0 0,-3 0 0,0 0 0,-1 0 0,-7 7 0,-3 3 0,-3 4 0,-4 1 0,-3-2 0,-5-2 0,-8 0 0,-3-4 0,3 0 0,1 0 0,2-2 0,-1-5 0,1 0 0,7-7 0,1-3 0,2-4 0,0-1 0,0-5 0,5-2 0,0 0 0,0 0 0,13-12 0,4 2 0</inkml:trace>
  <inkml:trace contextRef="#ctx0" brushRef="#br0" timeOffset="1067">1383 76 12287,'0'-15'0,"-5"5"0,0 0 0,1-2 0,-2 4 0,1-2 0,-1 6 0,6 4 0,0 10 0,2 5 0,3 6 0,-3-3 0,5 6 0,-2 0 0,0-1 0,0 1 0,-5 3 0,2-2 0,3 2 0,-4-3 0,4 0 0,-3-1 0,-2 1 0,5-4 0,0 4 0,-1-2 0,-3-4 0,6-1 0,3-1 0,4-8 0,1-1 0</inkml:trace>
  <inkml:trace contextRef="#ctx0" brushRef="#br0" timeOffset="1283">1216 61 12287,'-16'0'0,"-6"-7"0,11 6 0,-5-4 0,8 3 0,3 0 0,10-3 0,15 4 0,11-5 0,7 5 0,6 1 0,12-5 0,3 0 0,0 1 0,1 3 0,0-4 0,-9-1 0,7 1 0,-4 5 0</inkml:trace>
  <inkml:trace contextRef="#ctx0" brushRef="#br0" timeOffset="1899">2250 61 12287,'-7'-15'0,"-2"0"0,1 5 0,3 0 0,-4 6 0,8-1 0,-6 10 0,0 5 0,6-1 0,-5 1 0,5 2 0,1 1 0,0-3 0,-2-1 0,-1-1 0,-2 1 0,-2-1 0,3 4 0,-1-2 0,-6-7 0,0 3 0,3-5 0,-2-1 0,-2 0 0,5-1 0,1-3 0,-1-1 0,5-7 0,-3 2 0,3-3 0,4 2 0,1 1 0,4 0 0,2 2 0,1-1 0,7 6 0,1-2 0,2 1 0,6 3 0,-4 1 0,0 0 0,0 0 0,-2 1 0,-6 5 0,-3 4 0,-1 3 0,-4 4 0,2 2 0,-1 1 0,-4-1 0,-3 2 0,-5 1 0,-5 0 0,-4 0 0,-6-1 0,-2-6 0,0 0 0,0 0 0,-5-1 0,2-2 0,-2-4 0,1-1 0,-6-2 0,5-5 0,2 0 0,1 0 0,4 0 0,5-2 0,0-3 0,6 2 0,4-7 0,10 1 0,7-1 0,5 3 0,3 1 0,7 4 0,-1-3 0,2 3 0,3 2 0,-1 2 0,1 3 0,-1 3 0,0 1 0,-1 4 0,-2-3 0,-2 4 0,3 1 0,-1 5 0,-2 1 0,-5-1 0,-3 2 0,-2-5 0,0 3 0,-1-3 0,-4-2 0,4 0 0,-13 1 0,6-1 0</inkml:trace>
  <inkml:trace contextRef="#ctx0" brushRef="#br0" timeOffset="2450">2174 16 12287,'16'0'0,"6"0"0,9 0 0,6 0 0,10 0 0,2 0 0,2 0 0,10 0 0,-4 0 0,-3 0 0,-5 0 0,-8-5 0,-14-1 0,-2 3 0,-13 1 0,-5 2 0,-17 0 0,-4 0 0,-1 0 0,0 7 0,0 3 0,-1 4 0,1-4 0,2 0 0,1 2 0,2 1 0,1 3 0,-3-1 0,4 0 0,1 0 0,-3 5 0,3 1 0,1-1 0,-1 2 0,2-3 0,3 4 0,-1-1 0,-2-3 0,-1 4 0,8 1 0,3 0 0,5-4 0,6 0 0,4-3 0,5-3 0,4-1 0,1-6 0,2-2 0,2-3 0,2-2 0,4 0 0,-4 0 0,-6-2 0,-8-3 0,2 2 0,-14-8 0,-3 0 0,-4 2 0,-5 1 0,-3 1 0,-3-3 0,-7 3 0,-1 0 0,1 1 0,-5 1 0,-2 5 0,0 0 0,0 0 0,0 0 0,4 0 0,-3 0 0,3 0 0,1 5 0,0 1 0,-3 3 0,3 1 0,-12 5 0,5 0 0</inkml:trace>
  <inkml:trace contextRef="#ctx0" brushRef="#br0" timeOffset="3049">2782 76 12287,'5'-10'0,"0"0"0,7 2 0,-2-2 0,3 3 0,3 0 0,-1 5 0,0-3 0,2 4 0,3 1 0,-1-5 0,4-1 0,1 3 0,0 1 0,-6 2 0,3 0 0,-5 2 0,0 3 0,-1-1 0,0 6 0,0 1 0,-6-2 0,-4 1 0,-3 2 0,-2 1 0,0 3 0,0-6 0,0 0 0,-7-2 0,-3 2 0,-4-4 0,4-5 0,0-1 0,-2 0 0,4 0 0,-3 0 0,3-1 0,-2-5 0,5-4 0,3 4 0,2-8 0,0 6 0,2-6 0,3 2 0,5 4 0,3 1 0,-1-3 0,2 3 0,3 0 0,0 1 0,0 1 0,-1 5 0,3 0 0,1 0 0,2 1 0,-3 4 0,1 5 0,-1 4 0,-4 1 0,-3 2 0,-4 2 0,-1 1 0,-2 5 0,-5-3 0,0 2 0,0 3 0,-7-5 0,-5 0 0,-4-4 0,-5-2 0,-4 2 0,3-9 0,-2 1 0,-3 0 0,-1-7 0,-3 2 0,2-3 0,4-2 0,-4-5 0,6-2 0,-1-1 0,4-4 0,-1-7 0,5-1 0,4 2 0,3 1 0,4-5 0,12-2 0,1-6 0</inkml:trace>
  <inkml:trace contextRef="#ctx0" brushRef="#br0" timeOffset="3382">3192 92 12287,'16'-7'0,"-6"5"0,0-3 0,2 3 0,1 2 0,2 0 0,1 0 0,-1 0 0,5-5 0,0 0 0,1 2 0,1 1 0,0-3 0,3 0 0,-5 2 0,-3 1 0,3 2 0,1 0 0,-3 0 0,-1 2 0,-2 3 0,-6-2 0,-4 7 0,-4 2 0,-1 2 0,0 1 0,0 0 0,0 0 0,0 0 0,0 6 0,0 1 0,0 0 0,0 0 0,0 3 0,0-3 0,0 2 0,0 3 0,0 1 0,2 3 0,2-3 0,1-2 0,0 1 0,-5-5 0,0 0 0,0 0 0,0-2 0,0-5 0,1-6 0,4-4 0,-3-17 0,5-5 0</inkml:trace>
  <inkml:trace contextRef="#ctx0" brushRef="#br0" timeOffset="3565">3557 107 12287,'-15'-7'0,"0"5"0,6-6 0,4 3 0,10 3 0,7-3 0,7 3 0,6 2 0,4-5 0,3 0 0,2 2 0,1 1 0,2 2 0,-3 0 0,2 0 0,-1 0 0,-4 0 0</inkml:trace>
  <inkml:trace contextRef="#ctx0" brushRef="#br0" timeOffset="3765">3953 457 12287,'0'10'0,"0"0"0,0 2 0,-2 3 0,-1 3 0,-4 4 0,-2 2 0,-2-4 0,-10 6 0,-2 6 0,-8 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9.5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44 153 12287,'-15'0'0,"6"-7"0,-4 5 0,11-11 0,-3 11 0,12-3 0,6 3 0,6 2 0,3 0 0,-2 0 0,4 0 0,0 0 0,3 0 0,-7 0 0,-1 0 0,-3 0 0,0-5 0,-1 0 0,0 2 0,0 1 0,0-5 0,-6-1 0,-4-7 0,-10 1 0,-5 2 0,-4 4 0,-1 1 0,5-3 0,0 5 0,-2 0 0,-2-2 0,-1 5 0,0-3 0,0 4 0,0 1 0,-1 0 0,1 0 0,0 5 0,0 1 0,1 3 0,4 3 0,-2 1 0,6 4 0,-1 2 0,0 1 0,2 2 0,5-4 0,0 3 0,0-3 0,2 6 0,3 0 0,5-1 0,5-6 0,4-8 0,3-3 0,1-2 0,3 3 0,6-2 0,1-4 0,3-4 0,6-6 0,-3-6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7:59.9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76 493 12287,'-15'0'0,"0"0"0,0 0 0,6 7 0,-3-3 0,7 6 0,0 0 0,7-2 0,3-3 0,5-3 0,4-2 0,-1-2 0,-1-3 0,-2-5 0,0-2 0,5-1 0,-1-1 0,-4-3 0,3-3 0,-4 2 0,1-4 0,0-2 0,-5-1 0,4-6 0,-1-1 0,1-3 0,-6 3 0,4-6 0,-2 3 0,0-1 0,0 6 0,-5 6 0,0 2 0,0 4 0,0 1 0,-2 10 0,-3 7 0,-3 9 0,-1 4 0,-3 7 0,6 2 0,-1 2 0,0 3 0,-3 0 0,3 0 0,1-2 0,-1 2 0,2 2 0,5 2 0,0-1 0,0 0 0,0 1 0,0 1 0,1 0 0,4-2 0,2 3 0,5-12 0,-2 1 0,2 0 0,8 5 0,4-3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0.4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46 168 12287,'-10'-5'0,"0"0"0,5-5 0,-5 4 0,6 1 0,-3 5 0,14 0 0,3 0 0,4 0 0,6-5 0,0 0 0,-1 2 0,-2 1 0,-2 2 0,0 0 0,1-1 0,-1-5 0,0 5 0,0-4 0,0 3 0,-1-5 0,-4-3 0,-3 2 0,-7-2 0,0-2 0,-2 3 0,-3 1 0,-5 1 0,-4-3 0,-1 3 0,0-1 0,5 4 0,0-1 0,-2 4 0,-2 1 0,-1 1 0,0 4 0,0 4 0,-1 6 0,3 0 0,3 0 0,-2 6 0,5 1 0,0 0 0,1 0 0,1 0 0,5-4 0,0 2 0,0-1 0,6-2 0,5-2 0,4-1 0,5-4 0,-1 2 0,6-7 0,0-2 0,-1-1 0,11-2 0,-9 6 0,11 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0.6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152 92 12287,'0'-15'0,"0"7"0,0-6 0,0 4 0,0 1 0,-1 1 0,-4 1 0,1-3 0,-6 5 0,0 0 0,-5 7 0,-1 3 0,1 5 0,5 3 0,0 3 0,0-1 0,1 0 0,-2 0 0,4 0 0,0 1 0,0-1 0,2 0 0,5 0 0,0 0 0,0 1 0,2-1 0,3 0 0,5 0 0,4-6 0,3-4 0,1-4 0,2-1 0,7 0 0,-1 0 0,1 0 0,-2 0 0,11 0 0,-4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1.0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76 60 12287,'-8'-10'0,"3"0"0,3 4 0,2-4 0,0 5 0,0-5 0,0 7 0,-5-2 0,0 10 0,2 5 0,-4-2 0,2 2 0,0 1 0,-2-3 0,5 6 0,-4-4 0,0 3 0,1 2 0,0 1 0,5-1 0,0 0 0,0 0 0,0 0 0,0 1 0,2-3 0,3-1 0,5-2 0,5-6 0,4 1 0,1-4 0,-1-1 0,-2-1 0,-2-4 0,0-6 0,0-2 0,-1-2 0,-4-1 0,-3 1 0,0 0 0,-6 0 0,4 0 0,-3-1 0,-2 1 0,-2 0 0,-3 0 0,-5 1 0,-3 4 0,-3 3 0,1 7 0,0 0 0,0 0 0,0 0 0,-7 0 0,-2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1.7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 12287,'8'-9'0,"-1"4"0,-7 10 0,0-1 0,0 6 0,0 1 0,0 3 0,0 1 0,0 0 0,0 1 0,0-6 0,0 0 0,0 2 0,0 1 0,0 2 0,0 1 0,0-8 0,2-8 0,1-10 0,2-4 0,0-1 0,-3 2 0,1 1 0,2 2 0,5 0 0,-3-6 0,2 3 0,2 3 0,-2-2 0,1 7 0,2 1 0,1-2 0,3 1 0,-1 1 0,0 4 0,-2 5 0,-2 5 0,0-1 0,-6 1 0,-1 2 0,-2 1 0,-2 3 0,0-1 0,0 0 0,0 0 0,0 0 0,0 1 0,0-6 0,0 0 0,-2-7 0,-3 2 0,3-5 0,-3-5 0,3-3 0,2-7 0,0-1 0,7 1 0,3 0 0,4 2 0,1 2 0,-3-2 0,1 4 0,4-1 0,0 0 0,0 7 0,0-2 0,1 3 0,3 2 0,-1 0 0,-6 2 0,-3 3 0,0 5 0,-6 3 0,3 3 0,-1-1 0,-4 0 0,-1 5 0,-2 1 0,0-1 0,0 2 0,0 1 0,0 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2.3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31 12287,'-8'-7'0,"1"5"0,5-9 0,-3 5 0,4 1 0,-6 7 0,9 1 0,3 3 0,-2 5 0,5 0 0,1 0 0,-1-1 0,-3 4 0,4-4 0,-2 4 0,-1 1 0,-2 0 0,1 0 0,0-5 0,-5 1 0,0-1 0,0-2 0,0-8 0,0-10 0,2-4 0,1-1 0,4 0 0,1 0 0,-4 5 0,2 0 0,1-1 0,3 3 0,-1-4 0,1 5 0,2-1 0,1 0 0,2-3 0,1 6 0,-1 4 0,0 1 0,-5 5 0,-1 1 0,-3 3 0,-2 3 0,-3 1 0,-1 2 0,0 1 0,0-1 0,0-5 0,0 0 0,0 2 0,-1 0 0,-3 0 0,-1-2 0,-2-7 0,2 2 0,4-5 0,-4-5 0,3-5 0,2 2 0,0-3 0,0 0 0,0-3 0,7-1 0,3 0 0,3 1 0,3 4 0,-1-4 0,0 6 0,0 0 0,0 3 0,1-2 0,-1 2 0,0 1 0,0 3 0,0 2 0,1 4 0,-1 6 0,0 2 0,-1 7 0,-4 1 0,3 6 0,-4-4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2.7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75 12287,'-7'-15'0,"5"0"0,-3 0 0,3-1 0,1 8 0,-4 3 0,3 5 0,-3 5 0,-2 3 0,2 8 0,2-1 0,1 0 0,2 0 0,-2 0 0,-1 1 0,-2-1 0,0 0 0,5 0 0,1 0 0,5 1 0,-5-6 0,6 0 0,0 2 0,1 0 0,7-2 0,1-5 0,-1 2 0,0-2 0,0-2 0,0-1 0,1-7 0,-1-2 0,0-2 0,0-2 0,0-3 0,1-1 0,-1-2 0,0-3 0,-1 3 0,-3-5 0,0 2 0,0-1 0,1 1 0,-2 5 0,-5 0 0,2 4 0,-2 1 0,-1 7 0,-8 0 0,-1 6 0,-5 2 0,3 9 0,0 2 0,1 1 0,-4 5 0,5 0 0,1 0 0,2 0 0,2 4 0,0-6 0,0-2 0,0-1 0,6-1 0,-1-1 0,6 0 0,-2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3.4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61 12287,'0'-15'0,"-5"5"0,0 0 0,0 5 0,5-6 0,1 8 0,4-2 0,-1 3 0,6 2 0,2 0 0,-1 7 0,1 1 0,-3 3 0,-2-1 0,3 0 0,-5 5 0,-2 0 0,-1 0 0,-2 1 0,0-1 0,0 0 0,0 0 0,0 1 0,0-1 0,0 0 0,-2-7 0,-3-3 0,3-5 0,-3-5 0,4 2 0,1-7 0,1-2 0,4-1 0,-1-3 0,6 1 0,2 0 0,1 0 0,2 5 0,1-1 0,-1 0 0,0-1 0,0 2 0,0 5 0,1 3 0,-3 4 0,-3 3 0,-3 3 0,-7 7 0,0 0 0,0 1 0,0 4 0,2 0 0,1-1 0,2-2 0,0-2 0,-5 0 0,2-1 0,3-4 0,-2 2 0,8-6 0,0 1 0,3 0 0,1-2 0,0-5 0,0 0 0,1 0 0,-1 0 0,2 0 0,1-2 0,3-3 0,-1 2 0,-5-7 0,0-2 0,1-2 0,-3-1 0,-1 0 0,-2 0 0,2 0 0,0-1 0,0 3 0,-4 1 0,-1 2 0,-2 5 0,-5-5 0,-2 6 0,-1 1 0,-2 6 0,-7 6 0,3 6 0,-1 0 0,0 0 0,7 6 0,-4-1 0,2-2 0,0-1 0,0 0 0,5 2 0,0 1 0,0-1 0,0-2 0,0-2 0,0 0 0,7 0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3.6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70 12287,'0'-15'0,"0"-7"0,0 10 0,0-3 0,0 10 0,-6 5 0,-3 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9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168 632 12287,'10'0'0,"0"0"0,-5 0 0,5-2 0,2-1 0,1-2 0,3-5 0,-1 3 0,0-2 0,0-2 0,0 2 0,1-3 0,-1-3 0,0-3 0,-5-4 0,-1 3 0,-3-1 0,-2 1 0,-3-3 0,-1 0 0,-1 0 0,-4 0 0,-4 2 0,-6 5 0,0 1 0,0 4 0,-2 3 0,-2 6 0,-3-3 0,-1-1 0,-1 2 0,-3 8 0,2 5 0,-2 4 0,-1 1 0,3 2 0,5 1 0,3 3 0,3 4 0,3-3 0,2 0 0,2 0 0,2-2 0,7-3 0,1 2 0,2 1 0,7 0 0,-2-5 0,6-1 0,4-4 0,-3 2 0,3-7 0,-3-2 0,-2-1 0,5-2 0,1 0 0,-3 0 0,-1 0 0,2-7 0,-1-1 0,-2-2 0,-3-1 0,4 1 0,-7-5 0,4 2 0,1 2 0,-5-2 0,0 3 0,2-4 0,-5 4 0,-2 0 0,-4 7 0,-1-4 0,-6 14 0,-3 3 0,1 3 0,-1 1 0,6-2 0,-2-2 0,2 2 0,3 1 0,5 2 0,5 0 0,3-4 0,2-3 0,2-1 0,4-4 0,-3 4 0,6-2 0,-2-2 0,5 6 0,-3-1 0</inkml:trace>
  <inkml:trace contextRef="#ctx0" brushRef="#br0" timeOffset="467">533 480 12287,'0'-9'0,"-6"-4"0,1 3 0,0-4 0,5-1 0,7 7 0,3 2 0,4 5 0,8 1 0,-5 0 0,3 0 0,-3 0 0,-2 0 0,0 0 0,0 7 0,1 3 0,-1-2 0,-2 2 0,-1 2 0,-2 2 0,-6 1 0,2 0 0,-1 0 0,1 0 0,-1 1 0,-5-1 0,0 0 0,-2-1 0,-1-3 0,-3 0 0,3 0 0,-5-4 0,4 0 0,-6-7 0,5 0 0,-5 0 0,5-2 0,-4-3 0,3-5 0,1 2 0,5-3 0,0 0 0,0-3 0,0-1 0,0 0 0,0-1 0,0 1 0,1 2 0,4 1 0,6 2 0,2-2 0,4 0 0,2 0 0,2 4 0,3 1 0,1 2 0,6 5 0,-1 0 0,1 0 0,-1 2 0,-1 3 0,-4 3 0,-5 1 0,-4 4 0,-5-3 0,-2 4 0,-2 1 0,-2 5 0,-5 1 0,0-3 0,0-1 0,-7 5 0,-1 2 0</inkml:trace>
  <inkml:trace contextRef="#ctx0" brushRef="#br0" timeOffset="800">1323 161 12287,'0'-31'0,"0"1"0,0 6 0,0 4 0,0 3 0,-1 2 0,-5-1 0,5 8 0,-6 8 0,7 10 0,2 5 0,3 6 0,-2 2 0,6 8 0,-3 1 0,-2 3 0,-3-1 0,-1 7 0,0 1 0,0 2 0,0 0 0,0-2 0,-1-3 0,-4-2 0,3 2 0,-5-5 0,2-4 0,0-1 0,0 1 0,5-8 0,0 2 0,2-7 0,3-2 0,5-8 0,3-6 0,4-1 0,2-1 0,1-4 0,2-2 0,-3-5 0,1 2 0,-1-2 0,3-1 0,-2-3 0,7 1 0,-3 0 0</inkml:trace>
  <inkml:trace contextRef="#ctx0" brushRef="#br0" timeOffset="1000">1384 434 12287,'-37'-7'0,"5"6"0,-4-6 0,4 0 0,4 6 0,2-5 0,13 5 0,13 1 0,13 1 0,14 3 0,5 1 0,4-2 0,9-1 0,-2-2 0,-1 0 0,2 0 0,0 0 0,-5 0 0,-2 0 0</inkml:trace>
  <inkml:trace contextRef="#ctx0" brushRef="#br0" timeOffset="1448">1673 525 12287,'-15'0'0,"0"0"0,-1-6 0,6 4 0,0-3 0,7 3 0,-2 2 0,10 0 0,-2 0 0,9 0 0,3 0 0,4 0 0,3 0 0,-4 0 0,4 0 0,2 0 0,-6-5 0,3 0 0,-4 0 0,-2-2 0,0 6 0,0-6 0,0 2 0,1 0 0,-6-5 0,-2 3 0,-1-2 0,-2-1 0,-7-3 0,-3 3 0,2-4 0,-7 6 0,-2-1 0,-2 4 0,-1 3 0,0-3 0,0 0 0,0 0 0,-1 5 0,1 0 0,0 2 0,0 3 0,0-2 0,-1 7 0,1 2 0,0 2 0,0 1 0,0 0 0,1 0 0,4 1 0,-2 6 0,7 3 0,2 2 0,9-2 0,10-4 0,6-10 0,10-2 0,1-2 0,3-4 0,1-1 0,-3-2 0,1 0 0,-1 0 0,5 0 0,-7 0 0,5 0 0</inkml:trace>
  <inkml:trace contextRef="#ctx0" brushRef="#br0" timeOffset="1916">2038 480 12287,'-5'-10'0,"0"0"0,-7 6 0,10-9 0,-3 6 0,10-3 0,4 1 0,6 6 0,0-2 0,0 1 0,1 3 0,0 1 0,3 0 0,1 0 0,1 5 0,-6 2 0,0 1 0,-1-3 0,-3 5 0,-1 2 0,-1 2 0,1 1 0,-5 0 0,-3 0 0,3 0 0,0 1 0,-2-1 0,-1 0 0,-2 0 0,0 0 0,-2-1 0,-3-4 0,-3-3 0,-7-7 0,4 0 0,3-2 0,1-3 0,2-3 0,5-8 0,0 1 0,0 0 0,0 0 0,2 0 0,3-1 0,3 1 0,8 0 0,-1 0 0,0 0 0,5 1 0,2 2 0,2 2 0,3-2 0,-3 6 0,1 0 0,0 5 0,-1 1 0,3 1 0,-7 5 0,-1 4 0,-2 3 0,-2 4 0,-2 2 0,-1 3 0,-2 1 0,-6-4 0,1 3 0,-3 0 0,-2 0 0,0 3 0,0-5 0,0-9 0,0-5 0</inkml:trace>
  <inkml:trace contextRef="#ctx0" brushRef="#br0" timeOffset="2416">2798 465 12287,'0'-16'0,"0"1"0,0 0 0,0 0 0,2 1 0,3 4 0,-2 3 0,8 7 0,-1 0 0,3 2 0,-1 1 0,-2 3 0,0 5 0,4-1 0,-2 4 0,-2 1 0,-2 0 0,4 1 0,-2-1 0,-1 5 0,2 0 0,0-1 0,-8-2 0,2-2 0,-3 0 0,-2 0 0,0 1 0,0-1 0,0 0 0,0-5 0,0 0 0,-7-6 0,5 1 0,-5-10 0,2-5 0,0-4 0,0 2 0,5-1 0,0-4 0,0 0 0,5 0 0,2 2 0,0 0 0,0-1 0,4 1 0,0 0 0,2 0 0,2 0 0,6 4 0,1 3 0,0 1 0,-1 4 0,5 1 0,-4 2 0,1 2 0,4 3 0,-5-2 0,-1 7 0,-4 2 0,-2 2 0,-5 6 0,-2 2 0,-1 0 0,-3 0 0,-3 3 0,-1-3 0,-1 0 0,-5 0 0,3 0 0,-5-3 0,1 1 0,4-1 0,1-2 0,-5-2 0,-1 0 0</inkml:trace>
  <inkml:trace contextRef="#ctx0" brushRef="#br0" timeOffset="3049">3650 693 12287,'-9'-7'0,"-4"5"0,11-4 0,-3 6 0,10 0 0,5 0 0,4 0 0,1 0 0,0 0 0,0 0 0,1 0 0,4 0 0,0-2 0,-1-2 0,-2-1 0,-2-1 0,0 2 0,0-1 0,0-7 0,1 2 0,-6-3 0,-2-3 0,-1 1 0,-4 0 0,-6 0 0,-4 1 0,-1 4 0,-2-2 0,-6 6 0,1-1 0,0 0 0,-5-3 0,-1 5 0,3 0 0,1-2 0,2 5 0,0-3 0,-1 4 0,1 1 0,0 1 0,0 4 0,0 4 0,-1-1 0,3 6 0,1-4 0,2 3 0,-2 3 0,5 4 0,1 0 0,0-1 0,1-2 0,0-2 0,5 0 0,0 0 0,7 1 0,3-3 0,4-3 0,1-3 0,2-7 0,1 0 0,3 0 0,-1 0 0,-5-2 0,0-1 0,1-2 0,-1-7 0,0 4 0,0-3 0,0 1 0,1 2 0,-3-4 0,-1 4 0,-2 1 0,0-5 0,-1 10 0,-3-3 0,-7 9 0,-3 2 0,-1 3 0,-5 1 0,3 7 0,-1 3 0,5 2 0,-2 3 0,3-4 0,2-4 0,2-7 0,3 0 0,6 0 0,8-2 0,0 4 0,6-5 0,2 0 0,2 0 0,1-2 0,1-5 0,-1 0 0</inkml:trace>
  <inkml:trace contextRef="#ctx0" brushRef="#br0" timeOffset="4132">4501 571 12287,'0'-15'0,"0"6"0,0 1 0,0 3 0,0 2 0,0-8 0,0 10 0,0 1 0,0 6 0,0 10 0,0-1 0,5 0 0,0 0 0,-1 0 0,-2 1 0,3-1 0,0 0 0,-2 0 0,-1 1 0,3-6 0,0 0 0,-2 2 0,1-4 0,1 1 0,5-3 0,3-1 0,3-5 0,-1 0 0,0 0 0,5 0 0,2-1 0,2-4 0,3-6 0,0-2 0,0-2 0,-3 0 0,-2-1 0,-2 1 0,-5 0 0,0 0 0,-5-1 0,1 1 0,-10 7 0,-1 3 0,-8 3 0,-6 2 0,-1 2 0,0 3 0,1 3 0,2 7 0,2 1 0,5-1 0,-3 0 0,1 0 0,4 1 0,1-1 0,2 0 0,0 0 0,7 0 0,3-1 0,3-2 0,3-2 0,4-7 0,2 2 0,2-3 0,3-2 0,0 0 0,1-2 0,-1-1 0,0-2 0,5-7 0,-8 2 0,0-4 0,-4-1 0,-3 0 0,-2 0 0,-1-2 0,-4-3 0,-3 3 0,-7-4 0,0 4 0,0 2 0,0 0 0,0 0 0,-7 0 0,3 6 0,-6 4 0,7 3 0,-2 4 0,10 2 0,5 1 0,5 5 0,6-4 0,2 3 0,1 3 0,5 1 0,-4 4 0,2 2 0,-2 1 0,-3 0 0,-8-3 0,-2 2 0,-2 1 0,-7 0 0,0-3 0,-8 2 0,-10 1 0,0 0 0,-7-4 0,2-3 0,-1-3 0,-4 2 0,5-5 0,1 1 0,2-4 0,9 2 0,1-6 0</inkml:trace>
  <inkml:trace contextRef="#ctx0" brushRef="#br0" timeOffset="4534">5687 738 12287,'-15'0'0,"5"-5"0,0 0 0,-2 2 0,-1-1 0,-3-1 0,8 4 0,3-6 0,10 7 0,5 0 0,5 0 0,4 0 0,3 0 0,1 0 0,-2 0 0,2 0 0,-1 0 0,-3 0 0,-2 0 0,-2-2 0,0-1 0,0-2 0,-4-2 0,-3 2 0,-1-5 0,-2-4 0,-7-1 0,-3 0 0,-3 5 0,-8 1 0,1 1 0,0-1 0,0 6 0,0-4 0,-1 2 0,1 0 0,0 0 0,0 5 0,0 2 0,-1 3 0,1-2 0,-2 7 0,-1 2 0,-3 2 0,1 3 0,5 1 0,1 2 0,4-1 0,-2 3 0,7-2 0,2-1 0,1-2 0,11-2 0,8 0 0,11 0 0,11 1 0,7-1 0,5-2 0,3-3 0,0-4 0,3 0 0,-6-1 0,-2-1 0,5-3 0,0-1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4.5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244 62 12287,'-9'-16'0,"3"8"0,1-6 0,-2 6 0,-2 0 0,4 1 0,-5 7 0,-2 0 0,-1 0 0,-2 0 0,-1 0 0,1 0 0,0 7 0,0 3 0,1 3 0,4 2 0,-3 1 0,4-1 0,-1 0 0,0 0 0,2 6 0,-3-1 0,6-2 0,4-1 0,1-1 0,0 0 0,0 5 0,0-4 0,1 3 0,4-5 0,7-3 0,7-2 0,-1-7 0,6 2 0,0-3 0,-1-2 0,-2 0 0,4 0 0,2 0 0,2 0 0,-1 0 0,-1-2 0,-1-3 0,-3-1 0,5-6 0,-5 2 0,-1-2 0,0-2 0,-3-1 0,-1 0 0,-4 0 0,-1-7 0,-8-2 0,-1 0 0,-4 4 0,-4 8 0,-2 2 0,-3-2 0,-3 4 0,-6-1 0,-3 3 0,3 2 0,1 3 0,2 1 0,0 0 0,-1 0 0,1 1 0,0 4 0,0 4 0,0-1 0,-1 6 0,1-4 0,2 3 0,2 3 0,3 1 0,5 1 0,-2 2 0,1-1 0,3-2 0,1-2 0,1-1 0,4-4 0,-1 3 0,6-4 0,2-1 0,1-3 0,2 2 0,2-2 0,2-2 0,1-1 0,5-2 0,-4-2 0,-3-1 0,-1-2 0,3-7 0,1 2 0,-3-2 0,-1 2 0,-3-3 0,-2 2 0,-2-2 0,-2-2 0,2 0 0,-5-1 0,-3 6 0,-2 0 0,-7 7 0,-3-2 0,-3 3 0,2 9 0,1 3 0,-1 3 0,4 3 0,2-1 0,3 0 0,2 0 0,0-5 0,2 0 0,1 2 0,2 2 0,7-1 0,-2-1 0,5-3 0,6-3 0,-3 1 0,6-4 0,-2 3 0,5-1 0,-4-5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4.8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31 113 12287,'0'-30'0,"0"10"0,0 1 0,0 1 0,0 4 0,0 4 0,0 8 0,0 2 0,0 7 0,0 10 0,0 3 0,0 5 0,0 6 0,0 4 0,0 4 0,0 0 0,0 5 0,0-5 0,0 1 0,0 1 0,0-7 0,0 3 0,0-3 0,0-4 0,-2 2 0,-1-10 0,-2 2 0,0-6 0,-2 4 0,-1-6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5.16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38 61 12287,'-15'-8'0,"5"-4"0,0 7 0,8 0 0,2 5 0,7 0 0,10 0 0,3 0 0,5 0 0,4 0 0,1 0 0,1-2 0,-1-3 0,1 3 0,-1-4 0,0 6 0,1 0 0,-2-5 0,-2 0 0,-4 1 0,-1 2 0,-2 2 0,-4 0 0,-6 0 0,0 0 0,-7 7 0,1 3 0,-6 4 0,-3 1 0,-2 0 0,4 1 0,-2-1 0,1 0 0,-2 0 0,1 0 0,1 1 0,2-1 0,1 0 0,-3 0 0,-1 0 0,2 1 0,1-1 0,2 0 0,0 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5.31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55 12287,'-6'-15'0,"4"-1"0,-7 6 0,4 0 0,4 7 0,-13 3 0,6 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5.7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83 12287,'0'-15'0,"6"7"0,-4-6 0,3 4 0,-3 2 0,-2-3 0,0 6 0,0-5 0,0 9 0,0 1 0,-5 6 0,-2 9 0,-1-1 0,-4-4 0,3 4 0,-1-3 0,-2 5 0,-1-1 0,-2 9 0,-1-9 0,1 2 0,0 0 0,5-2 0,1 0 0,3 0 0,2 0 0,3 1 0,1-1 0,0 0 0,6-7 0,6-1 0,7-2 0,6 0 0,-1 0 0,1-6 0,0-3 0,-1-1 0,3-7 0,-7 2 0,-1-3 0,-2-2 0,-7-1 0,-2 1 0,-1 0 0,-3 0 0,-3-6 0,-1 1 0,-1 2 0,-5 1 0,-2 3 0,-7 2 0,0 4 0,-1 1 0,1 2 0,0 5 0,0 0 0,0 0 0,-1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6.2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92 12287,'5'-15'0,"0"0"0,7 0 0,-10 4 0,3 1 0,3 2 0,2-2 0,-1 3 0,1 7 0,0 7 0,4 3 0,-4 3 0,-2 3 0,-4-1 0,2 0 0,3 0 0,-6 0 0,2 1 0,-3-1 0,3 0 0,0 0 0,-2 0 0,-1 1 0,-2-1 0,0 0 0,-2-7 0,-3-2 0,4-6 0,-4-6 0,3-2 0,4-7 0,1 0 0,2-1 0,7-4 0,-2 0 0,4 1 0,1 2 0,2 2 0,1 0 0,2 0 0,-1 0 0,3 1 0,0 4 0,0 3 0,0 0 0,-2 6 0,-5-3 0,-1 8 0,-4 6 0,2 3 0,-7 3 0,-2 0 0,-1 5 0,-4-3 0,-1 6 0,-4 0 0,-1-1 0,4-4 0,-2 1 0,1-3 0,-1-2 0,1 0 0,7 1 0,3-3 0,5-3 0,4 2 0,3-7 0,3-1 0,5-3 0,4-1 0,1 0 0,1 0 0,-1 0 0,-1-5 0,-2 0 0,-3 0 0,-2-2 0,-2 6 0,-5-4 0,-1 1 0,-4-1 0,-3 3 0,-7-4 0,0 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7.1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1 107 12287,'0'-15'0,"0"0"0,0 0 0,0-1 0,1 10 0,4 6 0,-3 6 0,3 10 0,-2-1 0,3 0 0,-5 5 0,6 2 0,-2 2 0,0 3 0,0 2 0,-5 1 0,0-1 0,0-4 0,0 4 0,0-4 0,0 2 0,0-1 0,2 1 0,1-7 0,2-1 0,-1-3 0,4 0 0,2-3 0,4-3 0,1-5 0,0 2 0,2-2 0,2-1 0,1-3 0,5-7 0,-3-5 0,2-2 0,3-2 0,-3-1 0,-1 1 0,-1-2 0,-3-3 0,3-2 0,-2-5 0,-1 2 0,-2-2 0,-4-2 0,-1-1 0,-4-1 0,-1 1 0,-2-1 0,-3 1 0,1 0 0,2-1 0,-1 7 0,-8 4 0,-2 5 0,-3 5 0,4 3 0,-3 5 0,-1-1 0,1-2 0,3 0 0,-6 5 0,8 2 0,-2 3 0,3-4 0,2 13 0,2-12 0,3 4 0,5 1 0,-1-5 0,1 3 0,2-4 0,1-1 0,2 0 0,1 0 0,-1 0 0,7 0 0,1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7.2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168 1 12287,'-30'0'0,"1"0"0,3 0 0,-1 0 0,7 0 0,2 0 0,1 0 0,17 0 0,10 0 0,12 0 0,7 0 0,1 0 0,2 0 0,4 0 0,2 0 0,8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7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91 12287,'0'-15'0,"0"0"0,0 5 0,0 0 0,0-2 0,0 3 0,0-1 0,6 7 0,5-2 0,2 3 0,2 2 0,0 0 0,1 0 0,-1 0 0,0 7 0,0 3 0,0 2 0,1-2 0,-6 9 0,-2-4 0,-1 2 0,-4 0 0,4-2 0,-2 0 0,-1 0 0,-3 0 0,-1 1 0,0-1 0,-1-2 0,-4-3 0,1 2 0,-4-5 0,-1 0 0,1 0 0,3-2 0,-5-5 0,1-2 0,-1-3 0,3-4 0,7-6 0,0 0 0,2 0 0,3-2 0,5 0 0,4 2 0,1-7 0,0 10 0,0 0 0,1-1 0,0-1 0,3 1 0,1 3 0,-1 4 0,3 0 0,-2 1 0,-1 1 0,-2 3 0,-2 1 0,0 1 0,-2 4 0,-2 5 0,0 6 0,-5 2 0,-3 3 0,-1-3 0,-2 4 0,0 0 0,0 0 0,0 0 0,0-2 0,0-3 0,0 3 0,-7 4 0,-2 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8.1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37 220 12287,'-8'-8'0,"-6"1"0,6 0 0,1 5 0,7-3 0,7 4 0,8 1 0,0 0 0,0-2 0,1-1 0,-3-4 0,-3-2 0,4 1 0,-6-4 0,2 2 0,1-2 0,-6-1 0,3-3 0,-1 1 0,-4 0 0,-1 0 0,0 0 0,3-1 0,-4 1 0,-1 8 0,-10 7 0,2 7 0,-1 10 0,1 2 0,-1 1 0,4 5 0,-3-3 0,1 0 0,4 0 0,1-2 0,2-3 0,0 2 0,0 1 0,0 0 0,2-4 0,3-1 0,3 0 0,8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17.3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730 7938 12287,'-6'8'0,"4"6"0,-5-6 0,0 1 0,6 4 0,-4-3 0,3-1 0,2 1 0,0-7 0,0 4 0,-2-7 0,-1-2 0,-2-3 0,-5 2 0,1-7 0,-3-2 0,-4-2 0,-5-6 0,3-4 0,-4-3 0,-2-5 0,-1-8 0,-6-1 0,3-3 0,2-1 0,-6-6 0,5-1 0,0-1 0,-2 1 0,2-4 0,0 2 0,4-3 0,1-6 0,1-1 0,6 1 0,0 1 0,0 1 0,0-3 0,1 8 0,2-5 0,2-5 0,5-3 0,-3-10 0,1-6 0,3-6 0,1 39 0,0-1 0,0 1 0,1 1 0,-3-47 0,-2 9 0,6 38 0,0 0 0,-6-42 0,5 42 0,-1-1 0,1-6 0,-1 0 0,-2-3 0,0 0 0,2 2 0,1 1 0,0 6 0,1 1 0,-1-42 0,0 41 0,-1 0 0,-2-38 0,0-3 0,-2-3 0,5-2 0,-3 3 0,4 4 0,1 1 0,0 3 0,0 9 0,0 2 0,0-5 0,0-19 0,0 0 0,0 50 0,0-1 0,0-49 0,-1 49 0,2 1 0,0-38 0,3 0 0,1-3 0,0 39 0,2-1 0,3-43 0,3 0 0,2-1 0,-7 46 0,0 1 0,8-40 0,5 3 0,4 2 0,4-10 0,3 9 0,2-7 0,-17 44 0,1-1 0,0 1 0,0 1 0,14-36 0,2 8 0,1 7 0,6-11 0,-4 11 0,0-2 0,0 2 0,4-11 0,-2 11 0,1-2 0,2 2 0,9 1 0,-5 16 0,3-1 0,5 1 0,10-5 0,-5 1 0,0-2 0,0 3 0,0-3 0,-10 6 0,-1-1 0,1 1 0,3 5 0,-3 10 0,-3 6 0,-2 3 0,6 0 0,-7 3 0,-1 5 0,2 3 0,-2-2 0,0 2 0,-3 4 0,-2-1 0,-1 3 0,-6-1 0,-1 3 0,-4 3 0,-1-5 0,-6 6 0,3 0 0,-3-1 0,4 4 0,-1-5 0,-1 2 0,2 0 0,-5-5 0,5 3 0,-2 0 0,0 1 0,6-5 0,-6 5 0,-2-3 0,-1-3 0,4 4 0,1-2 0,-1 0 0,1 1 0,-1-3 0,-6 6 0,0-1 0,0 0 0,1 0 0,-1 4 0,0-2 0,-5-2 0,0 2 0,-5 3 0,5-3 0,-6 4 0,3-1 0,-7-3 0,0 1 0,0-6 0,-2 5 0,-3-3 0,-5 1 0,1 0 0,-1 4 0,-2-2 0,-1-5 0,-2 5 0,-1 1 0,1 3 0,0-4 0,0-1 0,0 3 0,-1 1 0,1 1 0,0-3 0,0-1 0,-1 0 0,1 5 0,0 0 0,7 0 0,3 2 0,11 1 0,10 2 0,-1 5 0,5-4 0,-3-3 0,-2-1 0,5-1 0,1 3 0,-3 1 0,-1-2 0,3-1 0,1-2 0,-3 0 0,-1 0 0,-2 0 0,1 0 0,-1 0 0,0 0 0,0 0 0,-6 1 0,-4 5 0,-10 4 0,-6 8 0,-2 4 0,-2 2 0,-5 1 0,-2 6 0,-2-1 0,-3 0 0,5 1 0,2-1 0,4-1 0,6-4 0,-3 11 0,4-4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34.7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92 615 12287,'-8'0'0,"-1"0"0,4 0 0,3 0 0,-4 0 0,12 0 0,5 0 0,2 0 0,2-1 0,2-3 0,3-1 0,-3 0 0,4 3 0,-5-1 0,0-2 0,-6-2 0,0 4 0,0-4 0,-1-1 0,-1-3 0,-5-4 0,2 0 0,1 5 0,-6 0 0,-2 0 0,-3 1 0,1-4 0,-6 4 0,-2 1 0,-1 3 0,3-2 0,0 2 0,-2 1 0,-2 3 0,-1 1 0,0 0 0,0 0 0,-1 5 0,1 2 0,0 1 0,0 4 0,0-4 0,1 2 0,2 2 0,2 2 0,5 1 0,-3 0 0,1 0 0,2 1 0,7-1 0,3 0 0,3-7 0,7-2 0,2-5 0,3-1 0,-1 0 0,6 0 0,1 0 0,-3 0 0,-1 0 0,-5-1 0,2-5 0,1-4 0,-1-3 0,-8-2 0,0-2 0,0-4 0,1-2 0,0-9 0,-3-2 0,-3-2 0,4-6 0,-5 2 0,-1-4 0,-2-2 0,-2 6 0,0 1 0,0 3 0,0 7 0,0 1 0,0 7 0,0 3 0,0 1 0,0 10 0,0 7 0,-2 5 0,-2 7 0,-1-2 0,0 5 0,5 7 0,0 0 0,0 0 0,-5 5 0,0 0 0,0 6 0,-2 2 0,6 2 0,-6-3 0,2 1 0,0-1 0,0 3 0,5 1 0,0-1 0,0 0 0,0-3 0,1-7 0,3-4 0,1-1 0,7-1 0,0-8 0,4-1 0,5-2 0,-1-6 0,-3 1 0,1-4 0,3-1 0,-1-5 0,-5-2 0,-1-1 0,-4-4 0,3 0 0,-2 1 0,0 0 0,-1 0 0,2-3 0,-5-1 0,0 0 0,0-1 0,-1 1 0,-2 0 0,1 0 0,0 5 0,-5 0 0,0 6 0,-5 4 0,0 10 0,0 4 0,-2 1 0,4-1 0,-6-3 0,2-1 0,4 2 0,-4 2 0,2 1 0,2 0 0,1 0 0,2-4 0,0-1 0,2 2 0,3 1 0,-4 2 0,13 0 0,-6 1 0</inkml:trace>
  <inkml:trace contextRef="#ctx0" brushRef="#br0" timeOffset="168">639 205 12287,'-6'-16'0,"-1"1"0,-3 0 0,3 0 0,7 13 0,0 7 0,0 7 0,7 10 0,1 2 0</inkml:trace>
  <inkml:trace contextRef="#ctx0" brushRef="#br0" timeOffset="850">883 509 12287,'-15'-15'0,"-1"-1"0,8 6 0,1 2 0,0 1 0,4-3 0,-7 5 0,6 0 0,-2 6 0,7 5 0,3 4 0,1 3 0,2 2 0,-4 1 0,2-1 0,-2 0 0,-1 0 0,0 0 0,1 1 0,2-1 0,0-5 0,-5 0 0,0 2 0,0 1 0,0 3 0,0-1 0,-1-7 0,-3-1 0,-1 0 0,0-7 0,5 0 0,-5-7 0,0-8 0,2 0 0,1-1 0,2-4 0,0-2 0,0 0 0,0 0 0,0 0 0,2 4 0,1-3 0,2 3 0,0 1 0,-5 2 0,0 0 0,0 4 0,0 1 0,0 7 0,2-4 0,3 7 0,-2 2 0,6 3 0,-3 5 0,6-1 0,-2-1 0,4-1 0,-1-1 0,-1-2 0,-2 1 0,2-2 0,3-1 0,4-2 0,1 0 0,-1 0 0,5 0 0,1 0 0,2 0 0,-2 0 0,4-2 0,-4-3 0,2-3 0,-1-1 0,-1 1 0,-8 5 0,-4-3 0,1 3 0,-6-4 0,3 2 0,-10 0 0,-1 5 0,-8 0 0,-6 0 0,-1 2 0,0 3 0,0 5 0,-1 4 0,1 1 0,2 0 0,3 0 0,-4 0 0,4 1 0,-2 0 0,2 5 0,-2-4 0,7 3 0,2-3 0,1-2 0,2 5 0,0 1 0,0-3 0,7-1 0,3-3 0,3-3 0,3 0 0,6-1 0,1 5 0</inkml:trace>
  <inkml:trace contextRef="#ctx0" brushRef="#br0" timeOffset="1299">1461 600 12287,'-16'-7'0,"1"6"0,0-4 0,0 3 0,6 2 0,9 0 0,10 0 0,4 0 0,1 0 0,5 0 0,1 0 0,-1 0 0,2 0 0,-5 0 0,5 0 0,-2 0 0,0 0 0,1 0 0,-6-2 0,0-3 0,0 2 0,0-7 0,-6-1 0,-4-4 0,-3 0 0,-2 0 0,-2 1 0,-1 2 0,-4 4 0,-2 1 0,-1 0 0,-5 4 0,0-2 0,0 2 0,-2 1 0,-2 2 0,-3 0 0,-1 0 0,4 2 0,-3 3 0,2 3 0,-1 1 0,1 4 0,5-3 0,1 4 0,4 1 0,-2 5 0,7 1 0,2-3 0,1-1 0,2-2 0,0 0 0,2 1 0,3-1 0,4 0 0,6 0 0,0-1 0,0-4 0,7 2 0,3-5 0,4-1 0,2 1 0,-1-2 0,0-5 0</inkml:trace>
  <inkml:trace contextRef="#ctx0" brushRef="#br0" timeOffset="1567">2038 570 12287,'-8'-7'0,"0"3"0,2-6 0,0 5 0,-6-3 0,2 1 0,5-3 0,-5 5 0,-2 1 0,-2 3 0,-1 1 0,0 0 0,0 1 0,-1 5 0,1 4 0,0 3 0,0 2 0,1 1 0,4-1 0,-2 0 0,7 0 0,2 0 0,-4 1 0,2-1 0,3 0 0,6 0 0,-1-5 0,9 1 0,3-1 0,4-2 0,8-1 0,-2-5 0,4 1 0,1 2 0,1 0 0,-1-5 0,0 0 0,-6-7 0,-2-1 0</inkml:trace>
  <inkml:trace contextRef="#ctx0" brushRef="#br0" timeOffset="2133">2358 266 12287,'0'-17'0,"0"-2"0,0-1 0,0-1 0,0 6 0,0 0 0,0 5 0,0 0 0,0 8 0,0 2 0,0 9 0,0 6 0,0 5 0,0 7 0,0 7 0,5 5 0,0 6 0,-2-1 0,-1-3 0,-2 6 0,0-5 0,0-1 0,0-2 0,-2-4 0,-1-3 0,-2 0 0,1-1 0,-2 1 0,1-12 0,1-1 0,3-2 0,-6-9 0,-2-1 0</inkml:trace>
  <inkml:trace contextRef="#ctx0" brushRef="#br0" timeOffset="2450">2267 570 12287,'-9'0'0,"-4"-5"0,2-1 0,5 0 0,-1 2 0,0-1 0,7 0 0,0 5 0,14 0 0,11 0 0,4 0 0,1 0 0,6 0 0,-1 0 0,-1 0 0,-2 0 0,-2 0 0,1 0 0,-2 0 0,-4 0 0,2 0 0,-7 0 0,-1 0 0,-2 2 0,-2 3 0,-7 3 0,-3 8 0,-3-1 0,-2 0 0,0 0 0,0 0 0,-2 1 0,-1-1 0,-2 0 0,2 0 0,-4 0 0,2 1 0,0-1 0,-2 0 0,4 0 0,-6 1 0,2-1 0,2 0 0,5 0 0</inkml:trace>
  <inkml:trace contextRef="#ctx0" brushRef="#br0" timeOffset="2583">2692 357 12287,'-6'-22'0,"2"0"0,-6-4 0,7 5 0,-4 19 0,7 7 0,7 13 0,1 6 0</inkml:trace>
  <inkml:trace contextRef="#ctx0" brushRef="#br0" timeOffset="2916">2981 570 12287,'0'-9'0,"-2"-3"0,-3 7 0,2-1 0,-7 0 0,0 5 0,-5-4 0,-1 8 0,1 4 0,2 1 0,3 4 0,-4 2 0,4 1 0,-2 0 0,2 0 0,-2 0 0,7 1 0,2-1 0,1 0 0,2 0 0,0 0 0,0 1 0,0-1 0,2-5 0,4-2 0,8-1 0,4-3 0,4-3 0,-1-1 0,2 0 0,1 0 0,3-6 0,-7-5 0,-1-2 0,-2-2 0,1-1 0,-2 1 0,-6-2 0,-2-3 0,-6 3 0,1-3 0,-6 3 0,-7 2 0,-5 0 0,-4 1 0,-3 4 0,-2 5 0,1 3 0,-3 2 0,-2 7 0,4 1 0</inkml:trace>
  <inkml:trace contextRef="#ctx0" brushRef="#br0" timeOffset="3366">3285 630 12287,'0'-8'0,"2"0"0,3 2 0,-2 5 0,8-6 0,0 0 0,3 6 0,1-4 0,0 3 0,-5 4 0,1 1 0,-1 4 0,-2 1 0,4-3 0,-7 5 0,0 2 0,2 2 0,-5 1 0,3 0 0,-4 0 0,-1 0 0,0 1 0,0-1 0,0-5 0,0 0 0,-6-1 0,-5 1 0,3-5 0,-2-10 0,7-4 0,-3-6 0,5 0 0,1 0 0,1-1 0,5 1 0,4 0 0,3 0 0,2 0 0,1-1 0,-1 1 0,5 5 0,0 0 0,1 0 0,1 1 0,-6 3 0,6 6 0,-1 0 0,-1 0 0,0 6 0,-3 5 0,0 2 0,-2 2 0,4 6 0,-11 0 0,2 1 0,1 0 0,-8 4 0,2-6 0,3 0 0,1-4 0</inkml:trace>
  <inkml:trace contextRef="#ctx0" brushRef="#br0" timeOffset="4215">4046 813 12287,'-16'0'0,"8"0"0,-6 0 0,11 0 0,-7 0 0,7 0 0,3-2 0,10-1 0,3-2 0,7 0 0,1 3 0,-3-1 0,-1-2 0,-2-6 0,1 5 0,-1-3 0,0-3 0,-1-1 0,-3-1 0,-2 3 0,-2 0 0,3 1 0,-5-5 0,-2 0 0,-1 0 0,-4 1 0,-1 2 0,-4 4 0,-1 1 0,-3-3 0,-4 3 0,0 0 0,0 1 0,0 1 0,-1 5 0,1 0 0,0 0 0,0 0 0,0 0 0,-1 1 0,1 4 0,0 2 0,0 5 0,0-2 0,-1 2 0,1 0 0,0 0 0,1-2 0,4 2 0,-2 1 0,7 2 0,2 0 0,3 1 0,5-3 0,5-3 0,4-3 0,3-7 0,1 0 0,3 0 0,4 0 0,-3 0 0,0-2 0,0-3 0,3 2 0,-5-5 0,-1-1 0,-2 1 0,-4 3 0,-1-4 0,-2 1 0,2-1 0,-5 6 0,0-11 0,-9 14 0,-3 0 0,-2 7 0,-5 8 0,2 0 0,5 1 0,-3-1 0,1 0 0,2 0 0,5 1 0,0-1 0,0-5 0,2-2 0,3-1 0,3 0 0,7-4 0,0 2 0,1-1 0,1-3 0,3-2 0,3-4 0,1-6 0,5-2 0,-4-2 0,2 0 0,-1-1 0,1-6 0,-5-3 0,0-4 0,0-1 0,3-6 0,-5-1 0,-1-3 0,-2-8 0,-7 3 0,0-6 0,0 5 0,-2 6 0,-1-2 0,-7 6 0,0 2 0,0 2 0,5 9 0,0 2 0,-1 11 0,-9 5 0,-4 5 0,-6 7 0,0 8 0,0 9 0,-1 6 0,-1 6 0,-1 6 0,-2 7 0,-1 0 0,6 7 0,2-1 0,3-1 0,3 4 0,7-7 0,1-2 0,5-2 0,2-5 0,9-5 0,3-8 0,5-5 0,2-6 0,2-8 0,2-5 0,-4-3 0,10-2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8.4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76 12287,'0'-15'0,"0"0"0,2 1 0,3 4 0,-2-2 0,7 7 0,-5 0 0,6 5 0,-3 2 0,2 3 0,-3 3 0,-7 8 0,0-6 0,-2-2 0,-3-1 0,-2 0 0,-4-4 0,0 2 0,1 0 0,-5-5 0,7-1 0,3-4 0,5 3 0,5-3 0,3-4 0,7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8.9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16 151 12287,'0'-15'0,"0"0"0,7 1 0,3 4 0,3 5 0,2-2 0,1 0 0,-1-1 0,-5 5 0,0-3 0,-5 0 0,5 1 0,-8 0 0,-2 5 0,-2 0 0,-8 0 0,-2 0 0,4 6 0,-2 4 0,0 4 0,1 1 0,-4 0 0,4 1 0,-1-1 0,0 0 0,5 0 0,-4 0 0,3 1 0,2-1 0,3 0 0,1 0 0,0 0 0,0 1 0,5-1 0,3-2 0,4-1 0,5-2 0,1-6 0,-1 1 0,2-4 0,1-1 0,6 0 0,-5-1 0,1-4 0,0-5 0,-1-4 0,-6-1 0,-2 0 0,-2-1 0,-5-4 0,-6-2 0,0-1 0,0-4 0,-1 3 0,-3-1 0,-3-1 0,-1 3 0,-2 1 0,-5 8 0,-1 2 0,1 2 0,0 7 0,0-2 0,0 5 0,-1 5 0,1 3 0,0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2:38:09.4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62 12287,'7'-15'0,"-4"1"0,8 4 0,-1-2 0,5 7 0,0 2 0,0 1 0,1 2 0,-1 0 0,-2 2 0,-1 1 0,-3 4 0,-3 1 0,1 2 0,-4 6 0,3-1 0,-3 0 0,-1 0 0,-2 0 0,0 1 0,0-1 0,0 0 0,0 0 0,0 0 0,0 1 0,-2-1 0,-3 0 0,1-6 0,-6-4 0,5-4 0,-5-1 0,7-1 0,-2-4 0,3-6 0,2-2 0,0-2 0,0-1 0,0 1 0,7 0 0,3 0 0,3 0 0,3-1 0,4 1 0,0 0 0,0 2 0,2 2 0,-3 3 0,6 5 0,1-3 0,-3 3 0,6 1 0,-5 4 0,-1 3 0,-2 5 0,-1 6 0,-3 2 0,-5 4 0,-4 2 0,2-4 0,-3 5 0,0 1 0,-1-3 0,5 4 0,-5-5 0,1 0 0,0 0 0,3-1 0,-3-6 0,1 0 0,9 0 0,7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51.2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0 244 12287,'0'-9'0,"7"3"0,1 6 0,7 0 0,-4 0 0,-1 0 0,2 0 0,-4 0 0,0 1 0,-1 4 0,3 4 0,-5 6 0,-1 0 0,-3-5 0,-1 1 0,0 0 0,0 3 0,-5-4 0,-1 0 0,-3 2 0,-1 0 0,-5-2 0,0-3 0,-1-7 0,8-2 0,3-3 0,3-5 0,2-4 0,0-1 0,0 0 0,0 0 0,2 0 0,3 1 0,5 4 0,-1-4 0,2 6 0,5-1 0,2 4 0,4-1 0,-2 1 0,4 1 0,0 2 0,4 2 0,-2 0 0,1 2 0,-2 3 0,2-1 0,-5 6 0,-2 2 0,-3 1 0,5 4 0,-10 2 0,-2 1 0,-1-2 0,1-1 0,-5-1 0,-2-1 0,-1 0 0,-2 0 0,0 0 0,-2-6 0,-3-4 0,2-5 0,-6-5 0,3-5 0,1-4 0,5-1 0,0 0 0,0 0 0,0-6 0,0-1 0,0 0 0,0 0 0,0-3 0,0 3 0,0-2 0,0-3 0,0 5 0,0 0 0,0 0 0,-7 1 0,-3-5 0,-4 6 0,-1 10 0,0 5 0,0 3 0,-1 2 0,-1 0 0,-1 0 0,-2 0 0,-6 0 0,4 2 0,0 1 0,0 2 0,-3 2 0,3-4 0,0 2 0,0-1 0,2-1 0,5 0 0,-1 3 0,1-1 0,8-5 0,9 0 0,12 0 0,9 0 0,11-2 0,5-1 0,3-4 0,6-2 0,1 4 0,-2-3 0,2-1 0,2 1 0,3 5 0,-5-2 0,-5 3 0,-6 2 0,5 0 0,-16 0 0,0 0 0,-7 0 0,0 2 0,-10 3 0,-3 3 0,-7 7 0,0 0 0,0 1 0,0-1 0,0 0 0,0 0 0,0 0 0,0 1 0,0-1 0,0 5 0,0 2 0,0 0 0,0 0 0,0 3 0,0-4 0,0-3 0,0-1 0,0 3 0,2 1 0,3-3 0,-2-1 0,7-3 0,2-4 0,-3 2 0,1-7 0,2-2 0,1-8 0,2-3 0</inkml:trace>
  <inkml:trace contextRef="#ctx0" brushRef="#br0" timeOffset="582">897 61 12287,'0'-10'0,"0"0"0,2 7 0,3-2 0,5 3 0,4 2 0,1 0 0,0 0 0,0 0 0,0 0 0,1 0 0,-1 0 0,0 0 0,0 0 0,0 0 0,1 0 0,-1 2 0,0 3 0,-1-2 0,-4 7 0,-2-1 0,-4 3 0,1-2 0,0-5 0,-5 5 0,0 0 0,0 5 0,0 0 0,0 1 0,0-6 0,0 0 0,0-5 0,0 5 0,6-6 0,5 1 0,2-4 0,2-1 0,1 0 0,-1-1 0,0-3 0,0-3 0,0-1 0,1 3 0,-1-5 0,0 6 0,-2-1 0,-2 10 0,-6 2 0,-9 5 0,-2-2 0,-3 2 0,-1 7 0,-5 1 0,0-2 0,-1-1 0,1-3 0,0-2 0,-2-2 0,-3 2 0,3-4 0,-5 1 0,2-3 0,-1-2 0,-1-3 0,4-2 0,-4-3 0,-2-1 0,6-7 0,-3 2 0,4-5 0,2-5 0,0 3 0,1-3 0,4 3 0,4 1 0,6 1 0,0 0 0</inkml:trace>
  <inkml:trace contextRef="#ctx0" brushRef="#br0" timeOffset="882">988 578 12287,'5'-10'0,"2"2"0,2 1 0,3 4 0,1 1 0,2 2 0,0 0 0,1 0 0,-1 0 0,0 2 0,0 3 0,0-2 0,1 7 0,-3 0 0,-3 6 0,-5-1 0,-5 0 0,-5-1 0,-5-4 0,-3 2 0,-3-6 0,1 1 0,0 0 0,0-2 0,0-5 0,-1 0 0,1 0 0,5-2 0,0-3 0,-2-5 0,5-4 0,2-2 0,4-3 0,1-1 0,6-7 0,3 3 0</inkml:trace>
  <inkml:trace contextRef="#ctx0" brushRef="#br0" timeOffset="1235">1521 122 12287,'0'-15'0,"-2"2"0,-3 2 0,3-2 0,-3 3 0,3 1 0,2-1 0,0 7 0,2-2 0,3 10 0,-3 3 0,3 7 0,-2 1 0,2-1 0,-3 5 0,3 2 0,-3 2 0,-2 3 0,2-4 0,1 3 0,2 1 0,-2 2 0,1-1 0,-1-1 0,4-1 0,1 1 0,-3-5 0,6-2 0,-1 4 0,5-1 0</inkml:trace>
  <inkml:trace contextRef="#ctx0" brushRef="#br0" timeOffset="1466">1262 61 12287,'-24'-8'0,"3"-6"0,12 11 0,4-7 0,7 7 0,8-2 0,10 3 0,7 2 0,15 0 0,6 0 0,4 0 0,5 0 0,9 0 0,7 0 0,5 0 0,3 0 0,2 0 0,-11 0 0,-8 0 0,-4-7 0,0-1 0</inkml:trace>
  <inkml:trace contextRef="#ctx0" brushRef="#br0" timeOffset="1849">1870 46 12287,'-15'-7'0,"0"4"0,0-7 0,0 7 0,4-2 0,3 10 0,1 5 0,2 3 0,5 4 0,0 2 0,0 1 0,0 5 0,0-3 0,0 0 0,0 0 0,5 5 0,0-1 0,-1 2 0,-3 3 0,1 3 0,1-2 0,2-4 0,-1 1 0,-1-7 0,1 0 0,1 0 0,7-7 0,-2 0 0,3-8 0,7-5 0,1-2 0,-1-2 0,2-3 0,2-3 0,6-9 0,-1-2 0,-4-1 0,2-5 0,-7 4 0,-1 1 0,-2-2 0,-4 5 0,-2-3 0,-6 3 0,-4 2 0,-7 5 0,-5 1 0,-2 2 0,-2 4 0,-6-4 0,-1 2 0,-1 2 0,-4 1 0,5 2 0,0 0 0,2 0 0,-1 0 0,1 0 0,5 0 0,0 0 0,-1 0 0,1 0 0,0 0 0</inkml:trace>
  <inkml:trace contextRef="#ctx0" brushRef="#br0" timeOffset="2215">2007 61 12287,'-10'-5'0,"0"0"0,7-7 0,3 11 0,10-4 0,3 3 0,2 2 0,6 0 0,1 0 0,0 0 0,0 0 0,3 0 0,-3 0 0,0 0 0,0 0 0,-2 0 0,-5 0 0,1 0 0,-1 0 0,0 0 0,0 0 0,0 0 0,-6 2 0,-2 1 0,-2 4 0,0 1 0,1 2 0,-2 6 0,1-1 0,-2 0 0,-1 5 0,-2 2 0,0 2 0,0 3 0,0 0 0,0 2 0,0-2 0,0 0 0,0 8 0,0-8 0,-2 0 0,-3 2 0,4-2 0,-5-2 0,5-4 0,1-4 0,1-4 0,3-1 0,1-2 0,7-7 0,-4 4 0</inkml:trace>
  <inkml:trace contextRef="#ctx0" brushRef="#br0" timeOffset="2799">2463 92 12287,'7'-9'0,"2"-2"0,4 4 0,-3-2 0,4 6 0,-4-2 0,3 3 0,3 2 0,4 0 0,2 0 0,0 0 0,0 0 0,3 0 0,-5 0 0,-1 0 0,-2 0 0,-2 2 0,0 3 0,-6-2 0,-4 7 0,-3-4 0,-4 4 0,-3 2 0,1-4 0,-4 2 0,1 2 0,4 1 0,1-2 0,2-1 0,0 2 0,0 1 0,0 2 0,0 0 0,0-4 0,2-3 0,3-1 0,5-4 0,-2-1 0,3-2 0,0 0 0,3 0 0,1 0 0,0 0 0,1 0 0,-1-5 0,0-2 0,0-1 0,0 4 0,1-1 0,-1 3 0,0 2 0,-7 2 0,-2 3 0,-5 5 0,-8 4 0,-3 1 0,-2 0 0,2 1 0,-3-1 0,3 0 0,-4 0 0,-1 0 0,-5 1 0,-1-1 0,3-2 0,1-3 0,0-1 0,-2-6 0,-1 2 0,2-1 0,1-4 0,0-5 0,-2-7 0,-1-7 0,-4 1 0,6-8 0,1 1 0,-2 1 0,1-3 0,2 5 0,3 0 0,3 0 0,3 2 0,9 7 0,3 2 0,3 5 0,14 19 0,2 4 0</inkml:trace>
  <inkml:trace contextRef="#ctx0" brushRef="#br0" timeOffset="3066">2555 654 12287,'0'-8'0,"1"-4"0,4 7 0,6 2 0,0-1 0,1 1 0,-2-2 0,2 2 0,-3 1 0,1 2 0,2 0 0,1 7 0,2 3 0,-6 3 0,-4 2 0,-4 1 0,-6-6 0,-1-2 0,-3-1 0,-3-4 0,-1 4 0,-2-2 0,-1-1 0,1-3 0,0-1 0,0 0 0,1-6 0,4-5 0,5-2 0,-3-9 0,-1-2 0</inkml:trace>
  <inkml:trace contextRef="#ctx0" brushRef="#br0" timeOffset="3415">2798 107 12287,'15'-2'0,"0"-1"0,1-2 0,-1 0 0,0 5 0,0 0 0,0 0 0,1 0 0,0-2 0,3-1 0,1-2 0,1 0 0,-5 5 0,1-2 0,-1-3 0,2 3 0,-8-3 0,4 3 0,-1 4 0,-1 3 0,-3 5 0,-3 4 0,-1 1 0,-3 2 0,2 2 0,1 1 0,0 7 0,-5-2 0,1 4 0,4 1 0,-3 6 0,3-1 0,-3-1 0,-2-2 0,0 4 0,0-1 0,0-3 0,0-5 0,0 0 0,0-6 0,0-3 0,0-1 0,0-9 0,0-1 0,7-7 0,1 0 0</inkml:trace>
  <inkml:trace contextRef="#ctx0" brushRef="#br0" timeOffset="3598">3208 77 12287,'-10'-5'0,"0"-1"0,7-5 0,-4 9 0,16-5 0,4 7 0,7 0 0,4 0 0,1 0 0,7 0 0,2 0 0,2 0 0,6-7 0,-3-1 0</inkml:trace>
  <inkml:trace contextRef="#ctx0" brushRef="#br0" timeOffset="4616">3817 122 12287,'0'-8'0,"-2"-4"0,-1 5 0,-2-1 0,0 3 0,5-5 0,1 4 0,4-2 0,5 1 0,4 4 0,3 1 0,1 2 0,4 0 0,2 0 0,-5 0 0,3 0 0,-2 0 0,0 0 0,0 2 0,-4 3 0,-3 3 0,-4 8 0,-9-1 0,-4-5 0,-9 0 0,-6 2 0,-3 1 0,2 1 0,-5-2 0,-3-2 0,0 2 0,-3-4 0,3 1 0,2-1 0,6 1 0,-2-6 0,2 4 0,1-1 0,2-4 0,16 10 0,6-7 0,8 0 0,7 2 0,-1-5 0,6 4 0,2-1 0,2 0 0,0 6 0,-2-5 0,-3 1 0,-2 0 0,-2 3 0,-3-3 0,3 1 0,-5-3 0,0 5 0,-8 2 0,-5-5 0,-2 0 0,0-9 0,0-3 0,0-7 0,0-6 0,0 1 0,0-5 0,0 0 0,0-4 0,0 3 0,0-3 0,0 1 0,0 1 0,0 2 0,0 6 0,0-3 0,0-1 0,7-1 0,3 6 0,3 0 0,2 7 0,1 1 0,-1 2 0,0 0 0,5 1 0,1 8 0,-3 2 0,-1 3 0,3 1 0,1 5 0,-3 2 0,-1 3 0,-3-1 0,-3 5 0,-2-2 0,-2-4 0,3 4 0,-5 0 0,-2 0 0,-1 0 0,-4-3 0,-1-8 0,-4-2 0,-1-2 0,-2 3 0,-6-5 0,1-2 0,0-1 0,1-4 0,4-3 0,-2-3 0,7-7 0,2-1 0,1 1 0,2 0 0,2 1 0,3 4 0,3-8 0,8 2 0,6-9 0,1 1 0</inkml:trace>
  <inkml:trace contextRef="#ctx0" brushRef="#br0" timeOffset="5114">4471 77 12287,'-9'-7'0,"1"5"0,3-3 0,5-2 0,0 2 0,6-5 0,10 5 0,0 2 0,5 1 0,2 2 0,8 0 0,-1 0 0,1 0 0,4-5 0,1 0 0,-1 2 0,2 1 0,-6 2 0,1 0 0,-7 2 0,-3 3 0,-7-4 0,-6 6 0,-3 0 0,-2 1 0,-9 7 0,-5 1 0,-9-3 0,-1-1 0,1-2 0,2 2 0,-3 1 0,0 3 0,1-3 0,2-3 0,-3 2 0,0-5 0,1 0 0,2-1 0,2 6 0,0-2 0,1-1 0,4 1 0,10-7 0,10 2 0,4-1 0,1 1 0,5-3 0,2 4 0,2-1 0,3 0 0,2 7 0,1-3 0,-1 1 0,-4 0 0,2 0 0,-7 4 0,-1-3 0,-2 0 0,-4-1 0,-2 5 0,-5-7 0,-6-3 0,0-10 0,0-5 0,0-3 0,0-2 0,-1-2 0,-3-4 0,-1-4 0,0-2 0,5 0 0,0 2 0,0-2 0,-2 3 0,-1 0 0,-2 2 0,2 4 0,-6 1 0,1 2 0</inkml:trace>
  <inkml:trace contextRef="#ctx0" brushRef="#br0" timeOffset="5381">4577 426 12287,'-15'0'0,"6"0"0,4-5 0,10 0 0,6 2 0,2 3 0,2 3 0,0 2 0,1-1 0,-6 2 0,0 1 0,2 2 0,1 1 0,1 5 0,-4 0 0,-3 0 0,-7 1 0,0-1 0,0 0 0,-2-1 0,-3-4 0,-4-4 0,-6-6 0,0 0 0,0 0 0,0-1 0,-1-4 0,8-4 0,3-8 0,3-1 0,2-3 0,5-4 0,0 5 0,14-14 0,-2 2 0</inkml:trace>
  <inkml:trace contextRef="#ctx0" brushRef="#br0" timeOffset="5679">5246 107 12287,'0'-15'0,"0"0"0,-2-1 0,-3 1 0,4 0 0,-6 5 0,7 0 0,0 6 0,0 4 0,0 12 0,0 7 0,0-1 0,2 6 0,1 0 0,2-1 0,0 3 0,-3 4 0,1 0 0,2 1 0,0-1 0,-5 1 0,0-1 0,0 1 0,0-1 0,0-1 0,0-4 0,0-5 0,0 2 0,0-1 0,0-3 0,2-3 0,3-5 0,3-10 0,8-8 0</inkml:trace>
  <inkml:trace contextRef="#ctx0" brushRef="#br0" timeOffset="5866">5109 31 12287,'-15'0'0,"7"-7"0,-6 6 0,14-6 0,2 7 0,11 0 0,11 0 0,6 0 0,6 0 0,4 0 0,4 0 0,2 0 0,1 0 0,4 0 0,-4 0 0,6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58.64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31 12287,'10'-2'0,"0"-1"0,2-2 0,-4 0 0,3 5 0,-1-2 0,0-1 0,0-2 0,-7 0 0,-3 5 0,-10 0 0,-3 5 0,-3 0 0,1 0 0,0 2 0,0-4 0,0 5 0,-1 1 0,1-1 0,0 1 0,0 3 0,0-2 0,-1 2 0,6 3 0,0 3 0,0 3 0,2-3 0,1 6 0,7 1 0,0 4 0,0 1 0,5 1 0,3-1 0,4 1 0,5-1 0,7-5 0,-2-1 0,0-2 0,0-3 0,5-4 0,-4-3 0,3-4 0,-1-1 0,-1-2 0,1-5 0,-5 0 0,-3 0 0,-7-5 0,-1-2 0,-3-1 0,-2-4 0,-3 3 0,-1-1 0,0-2 0,-6 1 0,-3-1 0,-1 3 0,0 2 0,0-3 0,-5 5 0,-1 2 0,1 1 0,0 2 0,0 0 0,0 0 0,-1 0 0,1 0 0,0 0 0,2 2 0,1 1 0,2 2 0,-1 7 0,-4-3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9:03.21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151 200 12287,'-15'0'0,"-1"0"0,6 0 0,2-1 0,1-5 0,2 5 0,7-6 0,3 7 0,3 2 0,7 1 0,1 2 0,-1-1 0,0 2 0,0 1 0,1 0 0,-1 0 0,0 4 0,-2 0 0,-2 2 0,2 2 0,-4 0 0,-1 1 0,-1-6 0,-7 0 0,0 2 0,-7 1 0,-3 1 0,-4-2 0,-1-2 0,0-5 0,-2 3 0,-2 1 0,-1-1 0,-5-4 0,3 1 0,0-2 0,0 2 0,2-3 0,4 3 0,1-3 0,2-1 0,3 4 0,5-3 0,10 3 0,5-3 0,10 3 0,5 2 0,4-1 0,1 1 0,1 3 0,1-3 0,2 0 0,1 0 0,1 4 0,-4-1 0,0 4 0,-2 1 0,4 0 0,-10 1 0,-1-1 0,-2 0 0,-6 0 0,-5 0 0,-3 1 0,0-1 0,-6-5 0,4 0 0,-10-1 0,-5 1 0,2-4 0,-1-7 0,3-4 0,-5 1 0,5-6 0,-3-2 0,6-1 0,-2-4 0,3-2 0,2-1 0,0-5 0,0 1 0,0-1 0,0-2 0,0-5 0,0 6 0,0-2 0,0-3 0,0 2 0,0 2 0,0 4 0,0 1 0,0 1 0,2 6 0,1 0 0,2 0 0,0 5 0,-3 1 0,3 3 0,-3-6 0,3 10 0,-10-3 0,1 3 0,-6 2 0,-2 0 0,-1 0 0,-2 0 0,-1 0 0,-4 0 0,0 2 0,1 1 0,2 2 0,-3 0 0,-2-5 0,0 0 0,0 0 0,-3 6 0,5-1 0,1-2 0,2-1 0,2-2 0,0 0 0,6 0 0,4 0 0,12 0 0,8 0 0,9 0 0,6-2 0,6-1 0,4-2 0,4 1 0,2 2 0,1 2 0,2 0 0,2 0 0,5-5 0,-4 0 0,0 2 0,1 1 0,-4 2 0,-7 0 0,-5 0 0,-5 0 0,0 0 0,-10 0 0,2 0 0,-12 0 0,1 0 0,-20 0 0,-3 0 0,-3 0 0,-2 7 0,-1 3 0,1 4 0,0-4 0,0 0 0,0 2 0,-1 1 0,-2 2 0,1 2 0,3 2 0,1 1 0,-1 6 0,1-4 0,1 1 0,2 4 0,6-3 0,-1 1 0,4 1 0,1-3 0,1 4 0,4-5 0,6 0 0,2 0 0,4-3 0,3-7 0,6-2 0,2 2 0,1-6 0,-2-1 0,-2-3 0,3-2 0,-1 0 0,-2 0 0,-5 0 0,-3 0 0,-3-2 0,-4-3 0,-4 2 0,-7-6 0,-4 3 0,1 1 0,-6 5 0,-2-2 0,-1-3 0,-9 3 0,-3-3 0,-2 3 0,1 2 0,6 0 0,5 2 0,3 1 0,2 3 0,0 5 0,-6-2 0</inkml:trace>
  <inkml:trace contextRef="#ctx0" brushRef="#br0" timeOffset="599">1078 246 12287,'0'-10'0,"0"0"0,2 6 0,3-1 0,4 3 0,6 2 0,0 0 0,0 0 0,2-5 0,3 0 0,-3 0 0,4 5 0,-4 0 0,-2 0 0,-5 0 0,0 0 0,-2 7 0,3 3 0,-5-1 0,-6 1 0,0 0 0,0 5 0,-1-5 0,-4-1 0,-6-3 0,3-1 0,-2-5 0,-2 0 0,-1 0 0,-3 0 0,6 0 0,0 0 0,7-1 0,-2-4 0,3-5 0,2 1 0,2 1 0,3 1 0,3 2 0,6 3 0,-3-1 0,0-2 0,-1 0 0,5 5 0,0 0 0,0 6 0,-1 3 0,-2 6 0,-4 0 0,-1 0 0,3 1 0,-5 1 0,-2 1 0,-1 2 0,-7 7 0,-2-3 0,-1 0 0,-4-4 0,-7 0 0,-2-1 0,-1-4 0,0-1 0,-5 1 0,3-10 0,-1-2 0,-1-1 0,1-2 0,-4-2 0,4-1 0,5-2 0,-2-7 0,1 0 0,3-5 0,1-3 0,7-2 0,1 3 0,2-2 0,4-3 0,-5-1 0,-1-6 0</inkml:trace>
  <inkml:trace contextRef="#ctx0" brushRef="#br0" timeOffset="966">1231 215 12287,'6'-8'0,"4"3"0,6 3 0,4 2 0,4 0 0,6 0 0,0 0 0,1 0 0,4 0 0,1-1 0,-2-3 0,-2-1 0,-4 0 0,-2 5 0,-6 0 0,-3 0 0,-2 0 0,-6 2 0,-4 3 0,-4-2 0,-1 7 0,0 2 0,0 2 0,0 1 0,0 0 0,0 2 0,0 3 0,0-1 0,0 6 0,0 2 0,0 2 0,0 1 0,0 2 0,0 2 0,0 2 0,0-1 0,-1-4 0,-3-1 0,-1 0 0,0-6 0,5-2 0,0 0 0,0-5 0,0 3 0,5-11 0,2-9 0,1-9 0,-4-4 0,9-9 0,-4-2 0</inkml:trace>
  <inkml:trace contextRef="#ctx0" brushRef="#br0" timeOffset="1147">1672 231 12287,'-16'-2'0,"1"-3"0,0 2 0,0-8 0,13 8 0,7-2 0,7 3 0,3 2 0,12 0 0,4 0 0,1 0 0,0 0 0,5 0 0,2 0 0,6 0 0,-6 0 0,5-7 0,-5-1 0</inkml:trace>
  <inkml:trace contextRef="#ctx0" brushRef="#br0" timeOffset="2415">2356 504 12287,'8'-6'0,"6"-1"0,-6-5 0,1 2 0,4 7 0,-4-4 0,-1 0 0,0 5 0,-2-3 0,-5 10 0,4 5 0,-3 4 0,-4-4 0,-1 0 0,-4 2 0,-1 2 0,3 1 0,-4 0 0,2 0 0,-3-5 0,4-1 0,-3-2 0,6-1 0,-4-2 0,0 1 0,-1 0 0,-7-5 0,-1-7 0,3-3 0,3-4 0,3 4 0,7 0 0,0-2 0,0-1 0,2-2 0,4 1 0,8 2 0,4 2 0,4 0 0,-1-4 0,4 3 0,4 0 0,0 6 0,-2-3 0,-2 1 0,2 4 0,2 1 0,1 4 0,-1 3 0,-4 5 0,2 5 0,-7 4 0,-1 1 0,-2-1 0,-2 3 0,-1 0 0,-3 0 0,0 0 0,-8 3 0,2-5 0,-3-1 0,-2-2 0,0-2 0,-2-2 0,-3-3 0,-2-4 0,-5-10 0,4-3 0,1-1 0,2-2 0,5-7 0,0-2 0,0-1 0,0-5 0,0 3 0,0-2 0,0-3 0,2-5 0,1-2 0,4 2 0,1-2 0,-3 1 0,4 4 0,-1 3 0,1 6 0,-6-2 0,2 2 0,-3 1 0,-4 4 0,-3 5 0,-5 3 0,-3 0 0,-3 6 0,1-4 0,0 3 0,0 2 0,0 0 0,-1 0 0,1 0 0,0 0 0,-5 0 0,-1 0 0,3 0 0,1 0 0,-3 0 0,-1 0 0,3 0 0,1 0 0,-3 0 0,-1 0 0,3 0 0,1 0 0,7 0 0,0 0 0,13 0 0,4 2 0,10 1 0,8 2 0,5 0 0,6-3 0,4 1 0,4 2 0,2 0 0,0-5 0,-3 0 0,-2 0 0,1 6 0,-5-1 0,-1-2 0,-4-1 0,0-2 0,-10 0 0,0 0 0,0 0 0,-7 0 0,-6 1 0,-3 4 0,-1-1 0,-5 6 0,0 2 0,0-4 0,0 2 0,0 2 0,0 8 0,0-6 0,0 5 0,0-1 0,0 7 0,0 1 0,0 1 0,0-2 0,0 7 0,0-3 0,0 1 0,0 4 0,2-2 0,2-5 0,1-3 0,-2-2 0,-1 5 0,3-10 0,0 3 0,-2-3 0,1-2 0,1 0 0,-4-6 0,6-4 0,-7-10 0,0-4 0,0-6 0,0 0 0,0 0 0,0 0 0,2-1 0,3 1 0,-3-7 0,11 5 0,-5-5 0</inkml:trace>
  <inkml:trace contextRef="#ctx0" brushRef="#br0" timeOffset="2582">3192 246 12287,'0'-15'0,"7"1"0,3 4 0,4 5 0,1 3 0,0 2 0,2 0 0,3 0 0,4 0 0,6 0 0</inkml:trace>
  <inkml:trace contextRef="#ctx0" brushRef="#br0" timeOffset="2798">3542 656 12287,'0'-8'0,"0"3"0,0 10 0,0 5 0,5-1 0,0 1 0,-2 2 0,-1 1 0,-2 2 0,-2 0 0,-3 1 0,2-1 0,-7 0 0,-7 7 0,-7 2 0</inkml:trace>
  <inkml:trace contextRef="#ctx0" brushRef="#br0" timeOffset="3782">3983 246 12287,'-9'-7'0,"3"-8"0,6-2 0,0-3 0,0 8 0,0 2 0,0 6 0,5-1 0,1 9 0,1 4 0,0 6 0,0-3 0,-4 11 0,2-1 0,-1-1 0,-3 7 0,-1-3 0,0 1 0,0 0 0,0 1 0,0 4 0,0 1 0,0-1 0,0 0 0,0 2 0,0 1 0,0-3 0,-5 4 0,0-9 0,2 2 0,1-2 0,2-3 0,0-6 0,0-1 0,0-7 0,0 6 0,0-12 0,0 4 0</inkml:trace>
  <inkml:trace contextRef="#ctx0" brushRef="#br0" timeOffset="4015">3831 474 12287,'-27'-5'0,"-4"0"0,4-5 0,7 5 0,3 1 0,10 3 0,7 1 0,14 0 0,13 0 0,7 0 0,6 0 0,9 0 0,4 0 0,-1 0 0,0 0 0,-3 0 0,-5-2 0,-1-2 0,-1-1 0,5-6 0,-8 2 0</inkml:trace>
  <inkml:trace contextRef="#ctx0" brushRef="#br0" timeOffset="4464">4348 200 12287,'-7'-17'0,"-3"-3"0,-2 3 0,2-3 0,3 3 0,7 15 0,0 7 0,2 9 0,3 6 0,2-1 0,4 6 0,0 2 0,-8 2 0,9 0 0,-5-1 0,-1-1 0,1 0 0,3 11 0,-5-8 0,-1 0 0,-3-3 0,-1 6 0,0-6 0,0 0 0,0 1 0,0-6 0,0-1 0,0-5 0,-1-7 0,-4-4 0,3-5 0,-3-5 0,3-5 0,2-4 0,0-6 0,0-2 0,0 0 0,0 0 0,2 2 0,1 3 0,4 0 0,1 2 0,3-4 0,4 9 0,0-2 0,0 2 0,0-2 0,2 7 0,2 2 0,1 1 0,2 2 0,-3 2 0,1 3 0,-1 5 0,-3 5 0,-2 6 0,-2 2 0,-2 1 0,-7 5 0,4-11 0,-7 7 0,0 3 0,0-5 0,0 1 0,-2-2 0,-3-4 0,4-1 0,-3-2 0,8 1 0,4-8 0,7-1 0</inkml:trace>
  <inkml:trace contextRef="#ctx0" brushRef="#br0" timeOffset="4931">4956 504 12287,'-15'0'0,"0"0"0,-1-6 0,1 4 0,0-3 0,5 3 0,0 2 0,6 0 0,4 0 0,10 0 0,4 0 0,1 0 0,5 0 0,2 0 0,0 0 0,0 0 0,4 0 0,-6 0 0,-1 0 0,-3 0 0,6-2 0,4-3 0,-4-3 0,-2-7 0,-10 0 0,-5-1 0,-3 1 0,-9 5 0,-3 0 0,-4 0 0,-1 1 0,0 1 0,0 4 0,0-1 0,-1 2 0,1-4 0,0 2 0,0 2 0,0 1 0,4 2 0,1 0 0,0 2 0,2 3 0,-6 2 0,6 4 0,-1 0 0,4 0 0,-1 5 0,0 2 0,1 4 0,-1 2 0,4-4 0,-3 5 0,3 1 0,2-3 0,0 4 0,2-6 0,3-3 0,5-1 0,4-2 0,2-1 0,5-2 0,4-2 0,-1-7 0,1 2 0,0-3 0,-1-2 0,12-7 0,-4-1 0</inkml:trace>
  <inkml:trace contextRef="#ctx0" brushRef="#br0" timeOffset="5448">5321 444 12287,'0'-16'0,"0"1"0,0 0 0,0 5 0,0 0 0,0-2 0,-2 5 0,-3 2 0,3 5 0,-3 5 0,4 5 0,1 4 0,0 1 0,0 0 0,0 0 0,5 1 0,2-1 0,-1 0 0,1 0 0,3 0 0,-3-1 0,1-2 0,4-2 0,2-5 0,1 3 0,0-1 0,5-2 0,1-5 0,-3 0 0,-1 0 0,-2-1 0,2-5 0,2-4 0,1-3 0,-1-7 0,-7-1 0,-2 3 0,2 1 0,-6 2 0,-1-1 0,-3 1 0,5 0 0,-7 6 0,1 6 0,-6 6 0,-3 8 0,3 9 0,-5 5 0,0 4 0,1 1 0,-3 6 0,7 1 0,0 0 0,-2 0 0,6 4 0,-4-6 0,3-1 0,2-2 0,0-1 0,0-1 0,0 1 0,0-1 0,0-1 0,-2-2 0,-3-2 0,-1-1 0,-6 1 0,2-5 0,-1-10 0,-4-4 0,0-5 0,0-1 0,-5 0 0,-2-1 0,-2-5 0,-3-4 0,3 0 0,1-3 0,1-4 0,3 0 0,2 0 0,4 0 0,2-3 0,6-6 0,5 3 0,5-3 0,7-1 0,7-1 0,6-3 0,9 1 0,3 1 0,2 4 0,0-2 0,3 6 0,-3 3 0,-2 1 0,5 2 0,-10 6 0,6 3 0</inkml:trace>
  <inkml:trace contextRef="#ctx0" brushRef="#br0" timeOffset="6332">6188 687 12287,'0'-9'0,"1"3"0,4 6 0,6 0 0,-3 0 0,2 0 0,2 0 0,1 0 0,-2 0 0,-1 0 0,2-2 0,1-3 0,1 1 0,-3-4 0,0 0 0,0-1 0,-2 1 0,-1-4 0,-1 0 0,-4-5 0,4 2 0,-2-5 0,-1 3 0,-3 2 0,-1-1 0,0 1 0,-1 2 0,-4 3 0,-2-4 0,-7 6 0,1-3 0,-4 1 0,-2 7 0,2-4 0,-1 2 0,-2 0 0,-6 0 0,6 5 0,0 0 0,-2 0 0,5 2 0,-3 3 0,3 5 0,1 3 0,3 3 0,1-1 0,4 2 0,1 3 0,2-1 0,5 4 0,0-1 0,0-3 0,2 3 0,1-2 0,4-1 0,1-3 0,2-2 0,5-2 0,2-4 0,4-1 0,-5-2 0,5-5 0,-4 0 0,-2 0 0,5-2 0,0-1 0,-1-4 0,-2-1 0,-2-2 0,2-6 0,0 1 0,-2 0 0,4 0 0,-11 0 0,2-1 0,0 1 0,-6 5 0,1 0 0,-3-2 0,-2 5 0,-2 1 0,-2 7 0,-1 4 0,-5 4 0,4 4 0,-1-1 0,0-2 0,2 5 0,5 6 0,0-3 0,0-1 0,0-2 0,0 1 0,0-1 0,0 0 0,2 0 0,3 0 0,5-1 0,3-4 0,4 4 0,2-6 0,3 1 0,1-4 0,1 1 0,3-1 0,-3-1 0,-2-3 0,5-1 0,-4-6 0,8-3 0</inkml:trace>
  <inkml:trace contextRef="#ctx0" brushRef="#br0" timeOffset="6948">6689 580 12287,'-6'-15'0,"2"0"0,-6 0 0,-2 0 0,4-1 0,-2 1 0,6 5 0,-1 0 0,4 8 0,1 2 0,0 7 0,0 8 0,0 0 0,0 1 0,0 4 0,0 0 0,0-1 0,0-2 0,0-2 0,0 0 0,1 0 0,4 0 0,-3 1 0,3-1 0,-3 0 0,-2 0 0,0 0 0,0-6 0,0-4 0,0-10 0,0-5 0,0-4 0,0-3 0,0-3 0,0-5 0,0-2 0,0 0 0,0 1 0,0-1 0,0 5 0,0 0 0,0 2 0,0 0 0,-2 0 0,-1 4 0,-2 1 0,0 5 0,5 0 0,0 6 0,1-1 0,4 10 0,-1 4 0,6 6 0,0-1 0,4-3 0,-4 0 0,3-8 0,-3 2 0,4-3 0,1-2 0,5 0 0,2 0 0,0-2 0,0-3 0,5 3 0,-3-4 0,0 0 0,-4 1 0,2 0 0,-2 4 0,-1-4 0,-2 3 0,-9-5 0,-8 12 0,-10 0 0,-2 0 0,2 2 0,-4 0 0,4 5 0,-3-2 0,-2 2 0,1 1 0,2 2 0,2 1 0,-2-1 0,5 5 0,1 0 0,1-1 0,0-2 0,1 5 0,9 3 0,4-3 0,8-2 0,1-4 0,2-6 0,8-4 0,-3-6 0,4 0 0,1 0 0</inkml:trace>
  <inkml:trace contextRef="#ctx0" brushRef="#br0" timeOffset="7430">7222 626 12287,'-31'-7'0,"1"-1"0,6-1 0,4 4 0,3 4 0,7 1 0,0 0 0,8 0 0,2 0 0,9 0 0,9 0 0,4 0 0,2 0 0,-4 0 0,5 0 0,1 0 0,-3 0 0,1 0 0,-5 0 0,1 0 0,-2 0 0,-1-5 0,-1-2 0,-1-2 0,-2 4 0,-3-5 0,-3 0 0,-7-5 0,-7 1 0,-3 2 0,-3 4 0,-2 1 0,-6-3 0,1 3 0,1 1 0,2-1 0,2 2 0,0 3 0,0-1 0,0-2 0,-7 0 0,-4 5 0,1 1 0,3 4 0,7 5 0,1 4 0,3 3 0,-1 1 0,3 4 0,2 2 0,-3-4 0,5 4 0,2-2 0,1-3 0,9 2 0,5 0 0,5-3 0,3-1 0,12-2 0,0-1 0,4-2 0,1-2 0,-2-7 0,-4 2 0,-1-3 0,1-2 0,-3 0 0,-1 0 0,-1 0 0,-8-2 0,2-3 0,-9 2 0,-6-7 0,-4 0 0,-1-6 0</inkml:trace>
  <inkml:trace contextRef="#ctx0" brushRef="#br0" timeOffset="8230">8043 504 12287,'0'-15'0,"1"2"0,5 3 0,-3-4 0,7 4 0,0 3 0,-1 2 0,-4 10 0,-4 4 0,-1 6 0,0 0 0,0 0 0,-1 0 0,-3 1 0,-1-1 0,-1 0 0,2 0 0,-1 0 0,0 1 0,5-1 0,0 0 0,2-1 0,3-4 0,5-4 0,3 1 0,3-5 0,1 3 0,1-3 0,2-2 0,1-2 0,-6-1 0,2-4 0,3-2 0,-3-1 0,3-5 0,-3 0 0,-7 1 0,-1 2 0,-3 2 0,5 5 0,-6-5 0,0 7 0,-7-2 0,-1 10 0,-2 5 0,-1 3 0,6 3 0,0-1 0,0 0 0,0 0 0,0 0 0,0 1 0,2-6 0,3 0 0,5 0 0,4-2 0,1-1 0,2-7 0,2 0 0,1 0 0,5-1 0,-3-5 0,0-4 0,0-3 0,-7-2 0,-5-2 0,1-2 0,-3-1 0,-1-7 0,-7 2 0,0-3 0,0 3 0,0-2 0,-2 5 0,-3 0 0,-5 0 0,1 9 0,-1 8 0,0 3 0,2 9 0,1 1 0</inkml:trace>
  <inkml:trace contextRef="#ctx0" brushRef="#br0" timeOffset="8580">8636 687 12287,'0'8'0,"2"-1"0,3-7 0,-2 0 0,7 0 0,0-2 0,-1-3 0,4 2 0,-3-6 0,2 1 0,-2 0 0,4-3 0,-6-4 0,2 0 0,1 0 0,-3 0 0,2-1 0,-5 1 0,2 0 0,-2 0 0,-2 0 0,-1-1 0,-2 1 0,-7 7 0,-3 3 0,2 8 0,-1 4 0,3 1 0,2 4 0,2 3 0,2 4 0,0 1 0,0-1 0,0 3 0,0-2 0,0-1 0,0-3 0,2 0 0,2-1 0,2 0 0,3 0 0,-6 0 0,11 1 0,-6-1 0</inkml:trace>
  <inkml:trace contextRef="#ctx0" brushRef="#br0" timeOffset="8896">8849 276 12287,'0'-30'0,"0"11"0,0 4 0,0 2 0,6 4 0,5-1 0,2 7 0,2-2 0,1 3 0,-3 4 0,-3 3 0,-3 3 0,0 0 0,-6 6 0,4-4 0,-3 4 0,-2 1 0,-7-2 0,-3-2 0,2-5 0,-2-6 0,-2 0 0,3 0 0,1-1 0,1-4 0,2 1 0,5-6 0,0-2 0,0 4 0,2-1 0,3 3 0,-3-6 0,18 10 0,-3-5 0</inkml:trace>
  <inkml:trace contextRef="#ctx0" brushRef="#br0" timeOffset="9596">9077 565 12287,'0'-15'0,"0"0"0,0 0 0,0-1 0,0 8 0,0 3 0,0 10 0,0 3 0,0 8 0,0-1 0,0 0 0,0 0 0,0 0 0,0 1 0,0-1 0,5 0 0,0 0 0,-2 0 0,-1 1 0,-2-1 0,0-5 0,-2-2 0,-3-1 0,4-3 0,-5-10 0,0-2 0,1-7 0,1 0 0,3-2 0,1-2 0,0-1 0,0 1 0,5 2 0,0 1 0,-2-5 0,0 1 0,1-2 0,1 7 0,-2 1 0,-1 1 0,-2-2 0,0-1 0,0 1 0,0 7 0,2 1 0,1 9 0,2 3 0,7-4 0,-4 6 0,3-2 0,-1 0 0,0 0 0,5-3 0,0 1 0,0 2 0,1 1 0,1-6 0,1 0 0,2 0 0,6 0 0,-4 0 0,0 0 0,0 0 0,-2 0 0,-3 0 0,1 0 0,3 0 0,-1 0 0,-5 0 0,0 0 0,-5-6 0,-1 0 0,-2-3 0,-4 6 0,-8-2 0,-3 3 0,-8 2 0,1 5 0,0 2 0,0 1 0,1 3 0,2 4 0,4 0 0,1 0 0,-3 0 0,5 1 0,2-1 0,1 0 0,2 0 0,0 0 0,0 1 0,0-1 0,2 0 0,3 0 0,5-1 0,3-4 0,4 2 0,2-6 0,3 1 0,1 0 0,1-2 0,5-5 0,1 0 0,-3 0 0,10 0 0</inkml:trace>
  <inkml:trace contextRef="#ctx0" brushRef="#br0" timeOffset="10046">9715 580 12287,'-15'-6'0,"0"4"0,0-10 0,0 7 0,-1 2 0,1 1 0,5-3 0,0 0 0,-2 1 0,4 3 0,-2 1 0,8 0 0,2 0 0,8 0 0,6 0 0,6 5 0,2 0 0,2-2 0,3-1 0,1-2 0,1 0 0,-3 0 0,-6 0 0,2 0 0,-2 0 0,-1-2 0,-2-3 0,-4 2 0,-1-6 0,-4 1 0,-1 0 0,3 2 0,-5-4 0,-1-2 0,-4-1 0,-4-2 0,-1 0 0,-7 4 0,2 3 0,-3 1 0,-2-3 0,-1 5 0,1 2 0,0 1 0,0 2 0,-1 0 0,1 0 0,0 0 0,-2 0 0,-1 0 0,-3 2 0,3 3 0,1 5 0,2 8 0,1 3 0,4-3 0,-2 4 0,5 0 0,1 0 0,-1 0 0,3 3 0,8-3 0,4 0 0,6 0 0,-1-1 0,11-8 0,0-1 0,-1-2 0,3-7 0,4 3 0,-1-5 0,-4-1 0,4 0 0,-4 0 0,2 0 0,-1 0 0,2 0 0,-4 0 0</inkml:trace>
  <inkml:trace contextRef="#ctx0" brushRef="#br0" timeOffset="11128">10080 717 12287,'-8'0'0,"-6"0"0,4 0 0,-3 0 0,-2 0 0,6 0 0,2 0 0,9 0 0,3 0 0,5 0 0,-1-1 0,1-3 0,2-3 0,1-1 0,2-7 0,1-7 0,-1-2 0,0-3 0,0-3 0,0-6 0,1-4 0,-1-4 0,0-2 0,0-1 0,0-2 0,1-2 0,-3 0 0,-1 6 0,-4 3 0,-1 6 0,3 2 0,-5 14 0,-1 1 0,-3 6 0,-1 8 0,-1 12 0,-4 13 0,-5-1 0,1 4 0,-1 3 0,-2 2 0,-1 3 0,-3-3 0,1-1 0,0-1 0,0 1 0,5 1 0,0 5 0,-1 0 0,3 3 0,-4 1 0,7-3 0,2 1 0,1-1 0,2 2 0,0-3 0,2-2 0,3-3 0,3 1 0,7-12 0,1-3 0,-1-1 0,0-6 0,0-2 0,2-3 0,3-2 0,-3 0 0,4-2 0,-5-1 0,0-2 0,4-7 0,0 2 0,-1-6 0,-2-4 0,-4 3 0,-1-3 0,-2 3 0,2 2 0,0 0 0,-2-1 0,-3 1 0,-1 0 0,-4 0 0,3 0 0,-3-1 0,-2 6 0,0 0 0,-7 2 0,-3-2 0,-3 4 0,-3 5 0,1 1 0,0 0 0,0 1 0,0 5 0,-1 2 0,3 7 0,1 0 0,2 1 0,1-1 0,-2 2 0,2 1 0,2 3 0,2-1 0,4-3 0,-3 1 0,-1 3 0,0-1 0,7-5 0,1 0 0,2 0 0,7-1 0,-2-2 0,5-2 0,6 2 0,-4-5 0,5-2 0,-2-2 0,0 2 0,5-3 0,-3 3 0,0-4 0,0-1 0,4-5 0,-6-1 0,-2-1 0,-1 0 0,-1-5 0,-1 2 0,-2-3 0,-3-3 0,4 1 0,-6 0 0,3 0 0,-3-2 0,-1-3 0,3 6 0,-5-6 0,0 6 0,-5-6 0,0 3 0,0 7 0,-2 2 0,-3 1 0,-3 2 0,-7 5 0,-1 0 0,1 0 0,5 0 0,0 0 0,-2 0 0,-1 7 0,-3 3 0,8 3 0,3 2 0,10-1 0,3-2 0,3-4 0,-1-1 0,0 3 0,5-3 0,0 0 0,0-1 0,2 4 0,2-3 0,1 0 0,-1 0 0,3-2 0,-2-5 0,-1 2 0,-3 3 0,5-4 0,-1 4 0,-1-3 0,-8 3 0,0 0 0,-8 7 0,2-2 0,-5 2 0,-3 0 0,-4-4 0,-2-1 0,4 5 0,-5-4 0,0 2 0,2 1 0,-6-1 0,4 3 0,-4-3 0,6-1 0,1-6 0,1 2 0,-1 2 0,-5-4 0,2 2 0,5 1 0,-5-6 0,-1 0 0,3 0 0,1 0 0</inkml:trace>
  <inkml:trace contextRef="#ctx0" brushRef="#br0" timeOffset="11595">11008 869 12287,'0'-8'0,"0"1"0,0 5 0,0-3 0,7 4 0,3-4 0,-2 3 0,2 0 0,2-3 0,-3 2 0,1-6 0,2 3 0,-4-5 0,1 5 0,-3-3 0,-2-3 0,2-1 0,0-2 0,-1-1 0,1 1 0,-4 0 0,3 0 0,-3 0 0,-4 4 0,-1 1 0,-2-1 0,-7 4 0,3 0 0,1 0 0,-6 6 0,4-4 0,4 5 0,0 5 0,5 5 0,1 3 0,1 2 0,5 1 0,2-1 0,7 0 0,0 0 0,1 0 0,-1 1 0,2-1 0,1 0 0,3 0 0,-1 0 0,-5 1 0,0-1 0,0 0 0,1 0 0,-3 1 0,-1-1 0,-2 0 0,-6 0 0,1 0 0,-4 1 0,-2-3 0,-4-1 0,-6-4 0,-2-1 0,-2-2 0,1-3 0,4 3 0,-10-3 0,3 4 0</inkml:trace>
  <inkml:trace contextRef="#ctx0" brushRef="#br0" timeOffset="11779">11403 1021 12287,'-6'16'0,"2"-1"0,-6 0 0,-2 0 0,-1 0 0,-3-1 0,1-4 0,-13 10 0,-5-3 0</inkml:trace>
  <inkml:trace contextRef="#ctx0" brushRef="#br0" timeOffset="13062">4804 1067 12287,'0'20'0,"0"1"0,0 1 0,0-2 0,2 3 0,3 1 0,-4 8 0,4-3 0,-3 1 0,-2 4 0,0-2 0,0-5 0,0-3 0,0-2 0,0-2 0,0-5 0,0 1 0,0-10 0,0-6 0,0-8 0,5-6 0,2-1 0,0 0 0,-1 0 0,5 0 0,-5-1 0,3 1 0,1 0 0,5 1 0,0 3 0,1 0 0,-1 8 0,2-2 0,1 3 0,3 2 0,0 0 0,-2 0 0,3 2 0,2 3 0,-6 3 0,3 8 0,-6-1 0,-5 0 0,2 5 0,-6 2 0,1 0 0,0 0 0,-4-1 0,-8-6 0,-5 0 0,-3 0 0,-8-1 0,1-2 0,2-4 0,1-1 0,-4-2 0,1-5 0,1 0 0,3 0 0,0 0 0,1-2 0,0-3 0,0-5 0,1 1 0,2-2 0,2-5 0,-2-2 0,6-2 0,1 3 0,3-2 0,2-1 0,2 0 0,3 4 0,3 1 0,7 0 0</inkml:trace>
  <inkml:trace contextRef="#ctx0" brushRef="#br0" timeOffset="13528">5351 1386 12287,'0'-15'0,"-6"0"0,4 5 0,-3 0 0,3 5 0,2-6 0,0 10 0,0 1 0,2 6 0,1 10 0,2-1 0,-1 0 0,-1 0 0,0 2 0,2 2 0,-1 1 0,-2 0 0,3-4 0,0-1 0,-2 0 0,-1 0 0,-1-1 0,3-2 0,1-2 0,2-2 0,-4 4 0,4-4 0,1-1 0,4-2 0,7-5 0,1 0 0,0 0 0,-5-1 0,2-5 0,4-4 0,-5-8 0,5-3 0,-4 1 0,-2-2 0,-2 5 0,-1-5 0,-2 2 0,2 0 0,-5 0 0,-2 4 0,-3 1 0,-2 0 0,-2 6 0,-1 6 0,-2 6 0,-6 6 0,6 6 0,0 0 0,-2 1 0,6-1 0,-4 2 0,3 1 0,2 2 0,0 1 0,0-6 0,0 0 0,0 0 0,2 1 0,3-1 0,5 0 0,3 0 0,3 0 0,-1 1 0,0-8 0,7 6 0,2-6 0</inkml:trace>
  <inkml:trace contextRef="#ctx0" brushRef="#br0" timeOffset="13878">6081 1189 12287,'-8'-21'0,"3"1"0,-4-7 0,8 14 0,-4-6 0,3 0 0,0 6 0,-1 3 0,-2-2 0,0 5 0,5 2 0,1 10 0,4 5 0,-3 5 0,5 4 0,-2 3 0,0 2 0,0 1 0,-5 7 0,2 2 0,3 1 0,-4 6 0,5-6 0,-5-1 0,-1-2 0,0 4 0,0-1 0,0-3 0,0-5 0,0 6 0,0-6 0,0-2 0,0-1 0,0-4 0,2-7 0,3-3 0,-2 2 0,7-7 0,2-1 0,2-3 0,1-2 0,2-3 0,2-2 0,1-3 0,5 1 0,-5-4 0,-1 2 0,-2-2 0,5-2 0,2-1 0</inkml:trace>
  <inkml:trace contextRef="#ctx0" brushRef="#br0" timeOffset="14077">6112 1356 12287,'-34'0'0,"3"0"0,-7 0 0,7 0 0,4 0 0,7 0 0,3 0 0,9 2 0,2 3 0,13-4 0,8 4 0,9-3 0,5-2 0,6 0 0,2 0 0,2 0 0,4 0 0,-1 0 0,-2 0 0,4-7 0,-5-1 0</inkml:trace>
  <inkml:trace contextRef="#ctx0" brushRef="#br0" timeOffset="14644">6750 1371 12287,'7'-10'0,"3"0"0,-1 6 0,1-1 0,2 4 0,-4 1 0,2 0 0,2 0 0,2 0 0,-1 1 0,-3 4 0,2-1 0,-7 6 0,-2 2 0,-1 1 0,3 3 0,0-1 0,-1 0 0,-3 0 0,-1 5 0,0 1 0,0-3 0,0-1 0,0-2 0,0 1 0,-1-8 0,-4-3 0,1-3 0,-6-2 0,2-2 0,-3-3 0,6-5 0,4-4 0,1-1 0,0 0 0,0 0 0,1 0 0,4-1 0,6 1 0,2 0 0,2 1 0,2 3 0,2 2 0,1 2 0,5-3 0,-3 5 0,2 2 0,3 1 0,0 2 0,0 3 0,-3 6 0,-2 6 0,-2 4 0,-5-2 0,-1 3 0,-4 5 0,-3-1 0,-7 1 0,0 1 0,0-3 0,0 4 0,0-6 0,0-3 0,-7-1 0,-2-2 0</inkml:trace>
  <inkml:trace contextRef="#ctx0" brushRef="#br0" timeOffset="15144">7374 1478 12287,'0'-16'0,"0"1"0,0 0 0,0 0 0,0 0 0,1 4 0,4 1 0,4 2 0,6-2 0,0 5 0,1 3 0,-1 2 0,0 0 0,0 0 0,-1-2 0,-4-3 0,3 3 0,-13-4 0,0 6 0,-1 0 0,-9 0 0,-2 0 0,-2 0 0,1 1 0,3 4 0,-4 2 0,4 5 0,-4-2 0,-1 2 0,5 2 0,0 1 0,0 0 0,1 0 0,-3 0 0,7 1 0,2-1 0,-4 5 0,2 0 0,3-3 0,6-5 0,-1 2 0,9-6 0,3 2 0,4 0 0,3-6 0,-4 1 0,3-4 0,-3-1 0,4 0 0,-1 0 0,-3-1 0,-1-4 0,-2-4 0,-1-6 0,-2 0 0,-2 0 0,-7-6 0,2-1 0,-3 0 0,-2 0 0,0-3 0,-2 5 0,-3 1 0,-5 2 0,-5 7 0,-4 2 0,-1 1 0,1 4 0,-3 1 0,2 4 0,1 3 0,3 3 0,0 7 0</inkml:trace>
  <inkml:trace contextRef="#ctx0" brushRef="#br0" timeOffset="15511">7830 1143 12287,'0'-15'0,"0"0"0,0-1 0,0 1 0,0 0 0,0 5 0,0 0 0,0 8 0,0 2 0,0 8 0,0 8 0,0 2 0,0 4 0,0 2 0,0 1 0,0 7 0,0 2 0,0 2 0,0 4 0,0-4 0,0-3 0,0 0 0,0 2 0,0 0 0,0-1 0,0-2 0,0-3 0,0-2 0,0-3 0,0-2 0,5-2 0,0-5 0,0-1 0,2-4 0,1-3 0,8-7 0,-1 0 0,0 0 0,0 0 0,0 0 0,1 0 0,-1-2 0,0-3 0,0-4 0,0 1 0,1-6 0,-1 4 0,7-10 0,1-4 0</inkml:trace>
  <inkml:trace contextRef="#ctx0" brushRef="#br0" timeOffset="15710">7815 1371 12287,'-31'-2'0,"3"-1"0,2-2 0,4 0 0,7 5 0,3 0 0,7 0 0,14 0 0,16 0 0,4 0 0,3 0 0,2 0 0,3 0 0,2 0 0,-1 0 0,5 0 0,-3 0 0,1 0 0,4 0 0</inkml:trace>
  <inkml:trace contextRef="#ctx0" brushRef="#br0" timeOffset="16676">8545 1447 12287,'8'-7'0,"-1"6"0,0-13 0,-4 12 0,7-3 0,-7 5 0,3 5 0,-5 4 0,-1 6 0,0 0 0,5 1 0,0-1 0,-1 0 0,-3 0 0,-1 0 0,0 1 0,0-1 0,0 0 0,0 0 0,0-5 0,0 0 0,0-6 0,0-4 0,0-10 0,0-4 0,2-1 0,1 0 0,3 0 0,4-1 0,-4 1 0,3 2 0,3 3 0,-4-2 0,2 5 0,2-2 0,2 1 0,1-2 0,0 5 0,0 3 0,0 2 0,-1 2 0,-4 3 0,4 3 0,-4 8 0,2-1 0,-2 0 0,2 0 0,-7 0 0,0 1 0,1-1 0,-4 0 0,3 0 0,-3 0 0,-2 1 0,0-1 0,-2-7 0,-3-3 0,2-3 0,-6-4 0,3-3 0,0-3 0,6-7 0,0-1 0,2-6 0,3-1 0,5-1 0,4 4 0,1 8 0,0 2 0,1-2 0,4 4 0,2-1 0,1 2 0,4 4 0,0 1 0,1 4 0,-5 1 0,-1 2 0,-2 12 0,-4-1 0,-1 0 0,0 1 0,-5 0 0,-1 2 0,-3 1 0,-2-1 0,-3-2 0,-1-2 0,0 0 0,0 0 0,0 7 0,0 2 0</inkml:trace>
  <inkml:trace contextRef="#ctx0" brushRef="#br0" timeOffset="17160">9411 1554 12287,'0'-16'0,"0"1"0,0 0 0,0 0 0,7 6 0,3 4 0,4 4 0,1 1 0,-7 6 0,-8 1 0,-10 3 0,-3 2 0,-1-5 0,2 0 0,2-1 0,5 4 0,-3-3 0,1 2 0,4 2 0,-4-2 0,2 1 0,0 2 0,-2 1 0,5 3 0,-3-1 0,4 0 0,1 0 0,1-1 0,4-4 0,-1 2 0,7-6 0,5 1 0,2 0 0,3-2 0,-5-5 0,3 0 0,1 0 0,1-2 0,-6-1 0,0-4 0,0-1 0,-6-2 0,-4-6 0,-4 1 0,-1 0 0,0 0 0,0 0 0,-1-1 0,-4 1 0,-4 0 0,-6 0 0,0 1 0,0 4 0,-1 2 0,1 4 0,0-1 0,0 0 0,0 5 0</inkml:trace>
  <inkml:trace contextRef="#ctx0" brushRef="#br0" timeOffset="17677">9807 1386 12287,'0'-30'0,"-5"5"0,0 1 0,1 2 0,2 2 0,2 11 0,2 4 0,2 10 0,1 5 0,-2 4 0,4 6 0,-2 2 0,-2 0 0,-1 0 0,0 5 0,1-2 0,2 2 0,-2-1 0,-1 1 0,-2-5 0,0 0 0,0 0 0,0 3 0,0-5 0,0-1 0,0-2 0,0-2 0,0 0 0,0 0 0,0-6 0,0-4 0,0-10 0,0-5 0,0 1 0,0-1 0,0-2 0,0-1 0,5-2 0,2-1 0,0 1 0,-1 0 0,6 1 0,-2 3 0,4 2 0,1 2 0,0-3 0,1 5 0,-1 2 0,0 1 0,0 2 0,0 0 0,1 2 0,-1 3 0,-2-2 0,-1 7 0,-3 2 0,-3 2 0,-1 6 0,-5 0 0,0-1 0,0-2 0,-6-2 0,-5 2 0,-2 2 0,-2 1 0,0-5 0,-1-5 0,-1 0 0,-3-1 0,3-3 0,-5-6 0,2 0 0,0 0 0,0 0 0,3 0 0,-2-1 0,-1-4 0,-1-4 0,8-6 0,3 0 0,3 0 0,7-1 0,7 1 0,1 0 0</inkml:trace>
  <inkml:trace contextRef="#ctx0" brushRef="#br0" timeOffset="18076">10172 1721 12287,'15'0'0,"0"0"0,0 0 0,0 0 0,1 0 0,-1-7 0,0-3 0,0-4 0,-6 4 0,-3 0 0,0-2 0,-1-1 0,0-2 0,-5-1 0,0 1 0,0 0 0,-2 7 0,-3 2 0,3 6 0,-5 4 0,2 3 0,0 1 0,0 2 0,4 5 0,-3 1 0,-1-1 0,0 2 0,5 1 0,0 3 0,0-3 0,0-1 0,0-2 0,0 0 0,0 1 0,0-1 0,0 0 0,7-6 0,1 4 0,7-5 0</inkml:trace>
  <inkml:trace contextRef="#ctx0" brushRef="#br0" timeOffset="18393">10278 1402 12287,'0'-22'0,"0"0"0,2-4 0,3 6 0,-2 5 0,7 5 0,0 3 0,6 7 0,-6 5 0,-2 2 0,-1 1 0,-4 4 0,4 1 0,-2 3 0,-1-1 0,-3 0 0,-2 0 0,-4 1 0,1-6 0,-6-2 0,-2-1 0,4-2 0,-2-5 0,-2 0 0,3 0 0,1-2 0,1-3 0,2-3 0,5-7 0,0-1 0,0 6 0,2 2 0,1-1 0,2 1 0,7 4 0,-2-1 0,4-3 0,1-1 0</inkml:trace>
  <inkml:trace contextRef="#ctx0" brushRef="#br0" timeOffset="18843">10537 1766 12287,'10'0'0,"0"0"0,0 0 0,5 0 0,0-6 0,-1-4 0,-4-4 0,4-6 0,-6-2 0,2-2 0,0-3 0,0-3 0,6-6 0,-3-6 0,-3-7 0,4-5 0,-6 0 0,6 1 0,-4 1 0,2 6 0,-6-1 0,1 8 0,0 7 0,3 0 0,-5 12 0,0 6 0,-6 14 0,-3 10 0,-3 4 0,-1 1 0,-2 7 0,-4 4 0,3 4 0,0 5 0,3 4 0,-4 7 0,4-1 0,1 1 0,0 0 0,4-1 0,-2-1 0,1-3 0,3 3 0,1-5 0,0-1 0,0 0 0,1-8 0,3-1 0,1-4 0,7-10 0,3-1 0,8-6 0</inkml:trace>
  <inkml:trace contextRef="#ctx0" brushRef="#br0" timeOffset="19293">11008 1706 12287,'-8'-7'0,"-1"5"0,4-3 0,3 2 0,-3-2 0,5 3 0,5-3 0,5 3 0,4 2 0,1 0 0,0-1 0,1-5 0,-1 5 0,0-4 0,2 3 0,3 2 0,-3 0 0,3 0 0,-3-2 0,-2-3 0,6 4 0,-1-4 0,-1 3 0,-8-3 0,-2-2 0,-2-1 0,-2 2 0,-5-4 0,-2 0 0,-3 2 0,-4-6 0,-6 6 0,0-1 0,0 1 0,0 5 0,-1-3 0,1 3 0,-2 1 0,-1 2 0,-4 0 0,-2 0 0,6 5 0,-4 2 0,1 2 0,1 2 0,0 8 0,5 1 0,1-1 0,4-2 0,-2 0 0,7 1 0,2 3 0,1-3 0,2-1 0,2-2 0,4 0 0,10 1 0,4-6 0,7 0 0,-2 0 0,2-1 0,7-3 0,3-6 0,0 0 0,1 0 0,2 0 0,-4 0 0,-3 0 0,-1 0 0,2-1 0,-2-3 0,-3-1 0,-2-7 0,4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9:54.0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1443 12287,'0'-15'0,"2"1"0,3 3 0,3 0 0,1 0 0,4-5 0,-1-2 0,5-4 0,3-2 0,5-1 0,-3-6 0,2 1 0,3 0 0,7-6 0,1-1 0,-1 2 0,-2 2 0,2-4 0,0 10 0,-4 2 0,-1 1 0,1 4 0,-8 5 0,0 1 0,0 4 0,4-2 0,-6 7 0,-1 0 0,-3-2 0,5 6 0,-1-4 0,-1 3 0,-9 2 0,-4 0 0,-7 0 0,-4 0 0,-4-5 0,-6 0 0,0 1 0,0 3 0,-1 1 0,1 0 0,5-5 0,0 0 0,-2 1 0,-1-3 0,-3 2 0,1 0 0,2 4 0,3-4 0,-4 3 0,12-5 0,-3 7 0,10 0 0,5 0 0,4 0 0,1 0 0,0 0 0,1 0 0,-1 0 0,0 0 0,0 2 0,0 3 0,1-3 0,-1 3 0,0-4 0,0-1 0,-1 2 0,-2 1 0,-2 2 0,-7 2 0,2-2 0,-3-1 0,-2 6 0,0 2 0,-7 1 0,-3 2 0,-4 1 0,-1-1 0,0 0 0,0 0 0,0 0 0,-1 1 0,1 6 0,0 1 0</inkml:trace>
  <inkml:trace contextRef="#ctx0" brushRef="#br0" timeOffset="1316">974 318 12287,'0'-15'0,"0"0"0,0-1 0,0 8 0,0 8 0,0 10 0,0 4 0,0 1 0,0 2 0,0 1 0,2 4 0,3 2 0,-3-6 0,3 4 0,-4-1 0,-1-1 0,0 0 0,0-5 0,0 1 0,0-1 0,0 0 0,0 0 0,0 0 0,0 1 0,0-1 0,0-7 0,0-3 0,2-10 0,3-5 0,-2 2 0,8-2 0,-1-2 0,-2-2 0,6 1 0,-4 1 0,2 2 0,-2-2 0,3 3 0,-3 1 0,4 1 0,-4 2 0,0 5 0,-1 2 0,1 3 0,-2 2 0,-4 5 0,1-2 0,-2 1 0,-1 3 0,-2 1 0,0 0 0,0 1 0,2-3 0,1-1 0,4-2 0,1 2 0,2-5 0,5-1 0</inkml:trace>
  <inkml:trace contextRef="#ctx0" brushRef="#br0" timeOffset="1767">1309 516 12287,'0'-9'0,"0"-4"0,0 9 0,0-6 0,1 5 0,4-5 0,4 7 0,6-3 0,0 5 0,0 1 0,-4 0 0,-1 0 0,-7 0 0,4 1 0,-7 5 0,-7 2 0,-3 7 0,-4 0 0,-1 1 0,5-1 0,2 0 0,1 0 0,2 0 0,5 1 0,2-1 0,3-2 0,5-3 0,3-3 0,2-7 0,1 0 0,-1 0 0,5 0 0,0 0 0,-1-1 0,-2-5 0,3-2 0,-1-7 0,-6 0 0,1-1 0,-9 1 0,-2 0 0,-3 0 0,-5 1 0,-5 2 0,-3 2 0,-3 7 0,-1-4 0,-1 2 0,-2 0 0,-1 0 0,-1 5 0,-1 0 0</inkml:trace>
  <inkml:trace contextRef="#ctx0" brushRef="#br0" timeOffset="2050">1674 318 12287,'0'-15'0,"0"0"0,0-1 0,0 1 0,0 5 0,0 0 0,5 3 0,0 2 0,0 2 0,-3 13 0,1 3 0,2 6 0,0-1 0,-5 8 0,0-1 0,0-1 0,2 4 0,1-2 0,2 1 0,-1-2 0,-3 2 0,-1-5 0,0 2 0,0 3 0,0 0 0,0 0 0,0-3 0,0-2 0,0-2 0,0-5 0,0 0 0,0 0 0,0 1 0</inkml:trace>
  <inkml:trace contextRef="#ctx0" brushRef="#br0" timeOffset="2299">1674 516 12287,'-16'0'0,"3"-2"0,1-1 0,2-3 0,5 1 0,-5 5 0,8 0 0,2 0 0,8 0 0,11 0 0,5 0 0,3 0 0,5 0 0,8 7 0,-1 2 0</inkml:trace>
  <inkml:trace contextRef="#ctx0" brushRef="#br0" timeOffset="2982">1993 592 12287,'-15'0'0,"6"0"0,-4 0 0,4 0 0,1 0 0,8 0 0,10 0 0,4 0 0,1 0 0,2 0 0,1-2 0,2-3 0,1 3 0,-6-5 0,0 1 0,0 2 0,1-4 0,-3-1 0,-3 1 0,2 3 0,-7-5 0,-1-2 0,-3-2 0,-1 4 0,0 0 0,0-2 0,-1 0 0,-3 1 0,-3 2 0,-1 2 0,-2 2 0,-5 5 0,-1 0 0,1 0 0,0 0 0,0 0 0,0 0 0,-1 5 0,1 2 0,0 2 0,0 2 0,0 3 0,1 1 0,2 0 0,2 1 0,7 4 0,-4 0 0,2-1 0,0-2 0,0-2 0,5 0 0,1 0 0,4 0 0,4-1 0,6-2 0,0-4 0,1-1 0,4 3 0,0-5 0,0-1 0,2-3 0,-3-1 0,5 0 0,-1 0 0,1 0 0,0-5 0,3-2 0,-4-1 0,-1-4 0,4 0 0,-5-1 0,1-1 0,0-3 0,-1-1 0,-6 1 0,0-2 0,0-1 0,-1-7 0,-2 2 0,-4-4 0,-1-1 0,0-8 0,-4-2 0,2-4 0,-2-2 0,-1 2 0,0 2 0,1 3 0,2 2 0,0 3 0,-5 9 0,0 5 0,-1 4 0,-4 6 0,-2 5 0,-5 9 0,2 2 0,-2 3 0,0 6 0,0 9 0,4 3 0,1 5 0,-5 7 0,4-2 0,-2 2 0,0 3 0,6 0 0,-3 0 0,2-3 0,0-2 0,0 4 0,5-5 0,2-3 0,3-1 0,0-3 0,9-2 0,2-3 0,1-2 0,7-4 0,1-7 0,11 2 0,3-5 0</inkml:trace>
  <inkml:trace contextRef="#ctx0" brushRef="#br0" timeOffset="3915">3073 455 12287,'-9'-15'0,"1"4"0,3 1 0,3 0 0,-3 2 0,10 3 0,2 5 0,4 5 0,0 5 0,-8-2 0,2 2 0,-3 2 0,-2 2 0,0 1 0,0 0 0,0 0 0,0 1 0,0-1 0,0 0 0,0 0 0,0 0 0,0 1 0,0-8 0,0-3 0,0-10 0,0-5 0,0-4 0,0-6 0,0 0 0,0 1 0,0 2 0,0-3 0,0 0 0,0 1 0,0 2 0,5 2 0,0 0 0,-2 0 0,-1 0 0,-2-1 0,0 6 0,0 0 0,0 7 0,0-2 0,0 10 0,0 5 0,5-2 0,2 1 0,1-3 0,2 6 0,6-3 0,-1-1 0,0-1 0,0-5 0,2 1 0,3 2 0,-1 0 0,5-5 0,-1 0 0,1 0 0,1 0 0,4 0 0,-4 0 0,-4 0 0,1-5 0,-2 0 0,-2 2 0,-1-1 0,-1-1 0,-10 3 0,-6-3 0,-1 4 0,-10 1 0,0 0 0,2 0 0,-1 1 0,-2 4 0,-1-1 0,-1 6 0,2 2 0,2 1 0,0 4 0,-5 0 0,0-2 0,6 4 0,2-9 0,2 4 0,0 1 0,2-2 0,8-1 0,5-3 0,4-3 0,8 6 0,1-3 0</inkml:trace>
  <inkml:trace contextRef="#ctx0" brushRef="#br0" timeOffset="4265">3742 424 12287,'0'-15'0,"-2"2"0,-3 2 0,1 0 0,-6 4 0,-1-2 0,-3 6 0,-1-2 0,0 5 0,-1 5 0,3 4 0,3 6 0,5 0 0,-2 0 0,2 0 0,1 1 0,3-1 0,-4 0 0,0 0 0,1 0 0,3 1 0,2-1 0,3 0 0,1 0 0,7-6 0,-2-3 0,5-1 0,5 1 0,-1-1 0,4-5 0,-1 0 0,-3 0 0,3-7 0,-2-2 0,0-1 0,2 0 0,-10 0 0,2-5 0,-6 0 0,-4-1 0,2 1 0,-1 0 0,-3 0 0,-5 0 0,-6-1 0,-6 1 0,0 0 0,0 0 0,-1 6 0,1 3 0,0 0 0,0 1 0,0 0 0,1 7 0,4 3 0,-4 10 0,6 9 0</inkml:trace>
  <inkml:trace contextRef="#ctx0" brushRef="#br0" timeOffset="4616">4091 424 12287,'-1'-15'0,"-4"0"0,1 6 0,-6 4 0,7 5 0,-4 4 0,2 3 0,0 1 0,0-3 0,3 5 0,-1 2 0,-2 2 0,0 1 0,5 0 0,0 0 0,0 0 0,0 1 0,0-1 0,0 0 0,0 0 0,1-1 0,3-2 0,1-2 0,6-7 0,0 4 0,2-2 0,2 0 0,1 0 0,-1-7 0,0-1 0,0-2 0,0-7 0,1 2 0,-3-5 0,-3-6 0,2 5 0,-7-5 0,-1 3 0,-3-3 0,-2 5 0,-3-5 0,-3 4 0,-1 2 0,-2 7 0,-7 1 0,-2 2 0,-1 0 0,0 0 0,-2 11 0,-2 3 0</inkml:trace>
  <inkml:trace contextRef="#ctx0" brushRef="#br0" timeOffset="5281">4304 485 12287,'9'-8'0,"-3"-6"0,1 7 0,3-3 0,-1-2 0,1 7 0,-5 2 0,3 8 0,-1 5 0,3 4 0,-5 1 0,-1 0 0,3 0 0,-1 1 0,3-1 0,-6 0 0,2 0 0,-1-1 0,-1-2 0,2-2 0,0-7 0,-5 4 0,-5-9 0,0-3 0,0-3 0,5-8 0,5 1 0,2 2 0,1 3 0,-3-2 0,4 5 0,-1 0 0,1 0 0,-4 2 0,5 5 0,0-1 0,-2-4 0,6 3 0,-4-3 0,4 3 0,-4 4 0,0 1 0,2 2 0,-1 7 0,0-2 0,-6 4 0,1 1 0,-1 0 0,-1 0 0,-4-1 0,-5-2 0,-4-2 0,1 2 0,-4-4 0,5 1 0,-1-3 0,-2 6 0,1-12 0,4 0 0,4-1 0,1-10 0,1 1 0,4 2 0,2-6 0,5 6 0,-2-2 0,2 0 0,1 1 0,4-1 0,2 3 0,1 0 0,5 6 0,-4-4 0,-1 3 0,2 2 0,-5 0 0,3 0 0,-3 2 0,-2 3 0,0 2 0,1 4 0,-3-1 0,-3 2 0,2 2 0,-7 1 0,-1 0 0,4 7 0,0 2 0</inkml:trace>
  <inkml:trace contextRef="#ctx0" brushRef="#br0" timeOffset="5515">5095 622 12287,'0'-15'0,"-7"6"0,7-2 0,0 5 0,9 3 0,4 1 0,2 2 0,2 0 0,4 0 0,-3 0 0,6 0 0,-1 0 0,1 0 0,0 0 0,3 0 0,-4 0 0,-1 0 0,5 0 0,-3 0 0</inkml:trace>
  <inkml:trace contextRef="#ctx0" brushRef="#br0" timeOffset="6164">5916 424 12287,'0'-15'0,"0"0"0,0 5 0,0 0 0,0 6 0,0-1 0,0 10 0,0 5 0,-2 4 0,-3 1 0,-5 0 0,2-1 0,-1-2 0,1-2 0,-1 2 0,4-4 0,-5 1 0,-2-3 0,4 4 0,-2-4 0,0-1 0,1-7 0,4-3 0,3-5 0,2 1 0,2-1 0,3 0 0,5 2 0,-1-6 0,1 6 0,2-1 0,1 4 0,-3 2 0,1-1 0,0-1 0,3 2 0,-4 3 0,0 5 0,0 5 0,-1 4 0,3 1 0,-7 0 0,-2 0 0,-1 0 0,-1 6 0,3 1 0,1 0 0,-2 0 0,-1 3 0,-2-5 0,0-1 0,0-2 0,0-7 0,-2 0 0,-3 2 0,2-5 0,-7-2 0,5-5 0,-6-5 0,1-2 0,-5-5 0,0 2 0,0 5 0,-1-4 0,1 1 0,0-1 0,0 6 0,0-4 0,-1 2 0,1 0 0,0 0 0,0 5 0,0 0 0,-1 0 0,-4-2 0,0-1 0,1-2 0,2 2 0,-3 1 0,0 0 0,1-1 0,2-2 0,2-5 0,0 3 0,1-2 0,4-2 0,-2-3 0,7-3 0,2-1 0,1-3 0,2-6 0,0 2 0,0-2 0,0 1 0,7-9 0,2 3 0</inkml:trace>
  <inkml:trace contextRef="#ctx0" brushRef="#br0" timeOffset="7315">1324 1033 12287,'10'0'0,"0"0"0,0-7 0,5 5 0,1-3 0,-1 3 0,0-3 0,0 0 0,1 0 0,-8 5 0,-8 7 0,-8 3 0,-1 4 0,-3-4 0,7 0 0,0 2 0,-2 1 0,6 4 0,-4 2 0,3 1 0,2 0 0,0-5 0,0 1 0,0-1 0,0 5 0,0 0 0,0-1 0,0-2 0,-5-2 0,0 0 0,1 1 0,3-1 0,-4-5 0,0 0 0,-1 0 0,0-1 0,2-1 0,-6-3 0,0-3 0,-5 3 0,0-10 0,-1-4 0</inkml:trace>
  <inkml:trace contextRef="#ctx0" brushRef="#br0" timeOffset="7480">1369 820 12287,'0'-15'0,"6"4"0,-1 1 0,1 7 0,-1-2 0,-3 5 0,5 3 0,0 2 0,1 14 0,7-2 0</inkml:trace>
  <inkml:trace contextRef="#ctx0" brushRef="#br0" timeOffset="8079">1674 1230 12287,'-16'0'0,"8"0"0,3 0 0,10 0 0,3 0 0,8-1 0,-1-3 0,0-1 0,-5-5 0,0 3 0,2-1 0,2-4 0,-4 4 0,-2-3 0,1 0 0,-1-3 0,-5-1 0,3 0 0,-5-1 0,-1 1 0,0 0 0,0 0 0,0 0 0,0-1 0,-1 6 0,-5 0 0,-4-2 0,-3 6 0,-2 0 0,-1 5 0,1 1 0,0 0 0,0 0 0,0 5 0,1 2 0,2 1 0,2 4 0,2 1 0,-2 3 0,3-1 0,0 0 0,5 5 0,-3 1 0,2-3 0,-2-1 0,3-2 0,-3 0 0,3 1 0,4-3 0,1-1 0,4-4 0,2-1 0,-4 3 0,5-5 0,2-1 0,1-3 0,2-1 0,-1-1 0,-4-4 0,4 1 0,-4-4 0,2-1 0,-2 1 0,3 0 0,-4-4 0,1 3 0,0 3 0,-5-6 0,5 2 0,-7 3 0,4 0 0,-7 14 0,-1 3 0,-5 3 0,5 3 0,-4-1 0,3 0 0,2 0 0,0 0 0,2 1 0,3-3 0,5-3 0,3 4 0,3-6 0</inkml:trace>
  <inkml:trace contextRef="#ctx0" brushRef="#br0" timeOffset="8347">2069 1093 12287,'0'-15'0,"0"0"0,0 0 0,-2 1 0,-3 4 0,2 3 0,-7 7 0,-2 0 0,0 7 0,0 3 0,2 4 0,-2 1 0,-1 0 0,-2 0 0,1 1 0,4-1 0,-2 0 0,7 0 0,2 0 0,1 1 0,2-1 0,0 0 0,0 0 0,0 0 0,7-1 0,4-4 0,8-5 0,-2 2 0,5-2 0,-2-2 0,0-1 0,6-2 0,-6 0 0,14-7 0,-2-1 0</inkml:trace>
  <inkml:trace contextRef="#ctx0" brushRef="#br0" timeOffset="8715">2282 941 12287,'0'-23'0,"-2"-3"0,-3 11 0,3-3 0,-3 7 0,4-2 0,1-2 0,0 6 0,5 4 0,0 10 0,-2 5 0,-1 4 0,3 1 0,0 2 0,0 2 0,2 1 0,-5 7 0,3-2 0,-4 4 0,-1 1 0,0-1 0,0-2 0,0-3 0,0-2 0,0 3 0,0-3 0,0 2 0,0-1 0,0 3 0,0-6 0,2-10 0,3-5 0,-2-5 0,8-7 0,0-8 0,3 0 0,1-7 0,0 0 0,0-3 0,6-2 0,1-2 0,0 2 0,0 0 0,3-5 0,-5 8 0,-1 1 0,-2 2 0,3 1 0,0 5 0,-1 6 0,-9 8 0,-5 6 0,-3 3 0,-2 7 0</inkml:trace>
  <inkml:trace contextRef="#ctx0" brushRef="#br0" timeOffset="8880">2480 1078 12287,'-11'9'0,"1"-4"0,7-2 0,-2 2 0,3 4 0,2 6 0,2-2 0,3-1 0,5-3 0,4-3 0,1 6 0,0-2 0,0 2 0,0-2 0,1 4 0,-1-4 0,0 3 0,0 3 0,7-1 0,2 0 0</inkml:trace>
  <inkml:trace contextRef="#ctx0" brushRef="#br0" timeOffset="9613">3027 865 12287,'0'-15'0,"0"0"0,0 5 0,0 0 0,0 6 0,-2-1 0,-1 10 0,-2 5 0,0 4 0,5 3 0,0 1 0,0 3 0,0 1 0,0-2 0,0 4 0,0-1 0,0 4 0,0-6 0,0-1 0,0 2 0,0-5 0,0 5 0,0 0 0,0 0 0,0 3 0,0-5 0,0-10 0,0-5 0,0-10 0,0-7 0,0-6 0,0-1 0,0-8 0,0-3 0,0-4 0,0-6 0,0 2 0,0 1 0,0 0 0,0 0 0,0 1 0,1-1 0,4 3 0,-1-4 0,6 11 0,2 1 0,1 3 0,3 2 0,0 8 0,3 1 0,1 2 0,7 6 0,-1-1 0,2 4 0,3 1 0,4 6 0,2 5 0,1 0 0,-1-1 0,3 4 0,-4-4 0,-2 4 0,-2 1 0,-2 0 0,1 0 0</inkml:trace>
  <inkml:trace contextRef="#ctx0" brushRef="#br0" timeOffset="9813">2905 896 12287,'-15'-7'0,"0"5"0,0-3 0,3-2 0,7 2 0,6 0 0,16 5 0,4 0 0,4 0 0,10-1 0,8-3 0,6-1 0,6 2 0,3 1 0,-1 0 0,-3-1 0,-1-2 0,-4 0 0,-9 5 0,4-7 0,-5-1 0</inkml:trace>
  <inkml:trace contextRef="#ctx0" brushRef="#br0" timeOffset="10397">3285 865 12287,'-15'0'0,"0"0"0,2-1 0,2-4 0,-2 3 0,13 2 0,-2 10 0,6 4 0,2-4 0,-2 0 0,1 2 0,-2 1 0,-1 2 0,-2 1 0,0-1 0,0 0 0,0 0 0,0 0 0,0 1 0,0-1 0,0 0 0,0 0 0,0 0 0,0 1 0,0-1 0,2-5 0,3 0 0,3-7 0,6 1 0,-4-8 0,2 1 0,-6-7 0,3-2 0,-1-1 0,4-1 0,-4 2 0,-1 2 0,5 5 0,-4-5 0,1-2 0,4 0 0,-2 0 0,2 2 0,-3 5 0,0-3 0,2 1 0,-3 0 0,1 2 0,-5 4 0,5-5 0,-7 6 0,2 6 0,-1 2 0,1 7 0,-2 0 0,7 1 0,-5-3 0,4-1 0,-2-2 0,-1-7 0,-2 4 0,1 0 0,0-4 0,-5 7 0,0-4 0,0 4 0,0-5 0,0 5 0,-2-7 0,-1 4 0,-2 0 0,-7 1 0,2 7 0,-2 1 0,2-1 0,5 0 0,-2-5 0,2 0 0,2 2 0,3 0 0,5 0 0,5-2 0,3 0 0,3 5 0</inkml:trace>
  <inkml:trace contextRef="#ctx0" brushRef="#br0" timeOffset="10812">3468 820 12287,'0'-10'0,"0"-1"0,7 8 0,3-2 0,3 3 0,3 2 0,5 0 0,5 0 0,3 0 0,1 0 0,0 0 0,1 0 0,-2 0 0,-4 0 0,2 5 0,-7 0 0,-1-1 0,-2-2 0,-2-2 0,-8 5 0,-7 0 0,-9-2 0,-4 4 0,-3 0 0,1 1 0,0 2 0,0 4 0,0-3 0,-1 0 0,6-1 0,2 5 0,-1 0 0,1 0 0,5 6 0,-3 1 0,5 0 0,1 0 0,0 3 0,0-3 0,0 0 0,0 0 0,7 3 0,3-5 0,3-1 0,2-2 0,1-4 0,1-1 0,1-3 0,2-3 0,6-1 0,-6-5 0,14-6 0,-2-3 0</inkml:trace>
  <inkml:trace contextRef="#ctx0" brushRef="#br0" timeOffset="11330">3939 850 12287,'-15'0'0,"5"-5"0,0 0 0,6-2 0,-1 2 0,4 3 0,7-3 0,5 10 0,2 6 0,2-5 0,0 1 0,1 0 0,-1 3 0,-5-2 0,-2 3 0,-1 0 0,0 1 0,-4 0 0,2-2 0,-1 2 0,-2-4 0,-4 3 0,-3 0 0,1 1 0,-6 0 0,-2-3 0,-1-3 0,-2 4 0,-1-4 0,1-3 0,5 4 0,0-2 0,-2-2 0,-1-1 0,4-2 0,9 0 0,10 0 0,6 0 0,4 0 0,-3 0 0,5 0 0,-2 0 0,0 0 0,1 1 0,-5 3 0,3 3 0,1 1 0,1-3 0,-6 5 0,0 0 0,0-1 0,0 3 0,-1-6 0,-2 3 0,-2 3 0,-5-6 0,3 1 0,-1 0 0,-2-5 0,-5 3 0,0-10 0,0-4 0,0-6 0,0-2 0,0-3 0,0-4 0,0-6 0,0-1 0,0 1 0,0 0 0,0-1 0,2 2 0,3 4 0,-3 3 0,3 7 0,-4 0 0,-1 6 0,0 3 0</inkml:trace>
  <inkml:trace contextRef="#ctx0" brushRef="#br0" timeOffset="11529">4091 1169 12287,'-10'0'0,"0"0"0,7 7 0,-4-3 0,7 6 0,0 0 0,0 5 0,2-5 0,3 0 0,3-6 0,7 2 0</inkml:trace>
  <inkml:trace contextRef="#ctx0" brushRef="#br0" timeOffset="11730">4122 820 12287,'-15'-5'0,"-1"0"0,1-7 0,5 10 0,0-3 0,8 3 0,2 2 0,7 0 0,10 0 0,1 0 0,3 0 0,6 0 0,-2 0 0,4 0 0,1 0 0,7 0 0,2 0 0</inkml:trace>
  <inkml:trace contextRef="#ctx0" brushRef="#br0" timeOffset="12378">4654 1048 12287,'-15'-5'0,"0"0"0,4 0 0,1 5 0,7 0 0,-2 0 0,10 0 0,5 0 0,4 0 0,1 0 0,2 0 0,3 0 0,-3 0 0,5 0 0,-2 0 0,0 0 0,1 0 0,-6 0 0,0 0 0,0 0 0,-5-5 0,-1-2 0,-1 0 0,1 0 0,-6-5 0,2 2 0,-3-3 0,-9-2 0,-1-1 0,-2 3 0,-1 3 0,1-2 0,-5 5 0,0 0 0,0 1 0,-1-1 0,1 3 0,0-1 0,0 2 0,0 1 0,-1 4 0,1 3 0,0 4 0,0 6 0,1 0 0,4 0 0,-2 5 0,7 2 0,2 0 0,1 0 0,2 0 0,0-3 0,0 1 0,0-1 0,0 3 0,2-2 0,3-1 0,5-3 0,9-2 0,3-2 0,0-2 0,0 2 0,5-5 0,-2-1 0,4-1 0,1 0 0,0 0 0,8-5 0,0 0 0</inkml:trace>
  <inkml:trace contextRef="#ctx0" brushRef="#br0" timeOffset="12796">4928 1063 12287,'0'-15'0,"-5"0"0,0-1 0,-1 1 0,6 0 0,7 5 0,3 1 0,4 3 0,1 1 0,0 6 0,1 3 0,-1 1 0,0 5 0,-2-3 0,-1 1 0,-2 4 0,-1 1 0,3 3 0,-4-1 0,-1 0 0,-2 0 0,-3 0 0,1 1 0,2-1 0,0 5 0,-5 0 0,0-1 0,0-2 0,-2-2 0,-3 0 0,2-6 0,-7-4 0,5-4 0,-5-1 0,1-1 0,-1-4 0,5-5 0,3-4 0,2-1 0,0 0 0,0-1 0,0 1 0,0 0 0,2 0 0,3 0 0,4 1 0,6 2 0,0 2 0,0-2 0,5 6 0,2-1 0,0 2 0,0 0 0,4 0 0,-4 5 0,-2 1 0,-3 4 0,6 4 0,-7 6 0,-1 0 0,-3 0 0,0 6 0,-6 1 0,1 0 0,0 0 0,-2 5 0,-5-10 0,0 4 0</inkml:trace>
  <inkml:trace contextRef="#ctx0" brushRef="#br0" timeOffset="13078">5582 881 12287,'0'-24'0,"0"-5"0,0 12 0,0-3 0,0 3 0,0 2 0,0 8 0,0 7 0,1 12 0,3 8 0,1-1 0,1 3 0,-2 0 0,1 1 0,-2 4 0,-1 2 0,0 2 0,1-1 0,2 0 0,0 6 0,-5-1 0,0-1 0,0-2 0,0-3 0,0-2 0,-2-3 0,-3-2 0,4 3 0,-4-5 0,3-1 0,2-2 0,0-2 0</inkml:trace>
  <inkml:trace contextRef="#ctx0" brushRef="#br0" timeOffset="13795">5475 1033 12287,'-8'0'0,"-6"0"0,4 0 0,-4-7 0,8 5 0,6-3 0,8 3 0,6 2 0,3 0 0,1 0 0,4 0 0,2 0 0,-1 0 0,4 0 0,-3 0 0,-2 0 0,-2 0 0,-4 0 0,-1 0 0,0 0 0,0 0 0,0 0 0,1 0 0,-1 0 0,0 0 0,-7 2 0,-2 3 0,-3 4 0,0 6 0,2 0 0,-1 0 0,-3 0 0,-1 1 0,0-1 0,0 0 0,0 0 0,0 0 0,0 1 0,0-1 0,0-7 0,0-1 0,-1-9 0,-3-3 0,-1-5 0,2-3 0,1-3 0,2 1 0,0 0 0,0 0 0,0 0 0,0-1 0,0 1 0,0 0 0,0 0 0,0 0 0,0-1 0,0 1 0,0 7 0,0 1 0,7 7 0,3 0 0,4 0 0,1 0 0,0 0 0,0 0 0,0 0 0,1 0 0,-1 0 0,0 0 0,0 0 0,0 0 0,1 0 0,-1 0 0,0 0 0,0 0 0,1 0 0,-8 2 0,-3 3 0,-5-2 0,-5 7 0,-5 2 0,-2-3 0,0 1 0,2 1 0,-2 3 0,-1 1 0,-1 0 0,4 1 0,3-1 0,7 0 0,0 0 0,0 0 0,2-1 0,3-4 0,3-3 0,8-7 0,-1 0 0,0 0 0,0 7 0,1 1 0</inkml:trace>
  <inkml:trace contextRef="#ctx0" brushRef="#br0" timeOffset="14278">6114 1093 12287,'0'-15'0,"0"7"0,0-6 0,0 4 0,0 2 0,0-2 0,0 6 0,1-3 0,3 9 0,1 3 0,2 2 0,-4 5 0,2-2 0,-2 2 0,4 1 0,-2 2 0,0-1 0,2-4 0,0 4 0,5-6 0,-2 0 0,2-2 0,1 0 0,2-1 0,1-1 0,-1-3 0,0-1 0,0-1 0,0-4 0,1-5 0,2-4 0,-1-1 0,-3 0 0,-1-1 0,-1-4 0,-2 0 0,-5 1 0,-3 2 0,-2 7 0,0 0 0,-2 3 0,-3 2 0,-2 9 0,-4 14 0,2 4 0,2 2 0,-3 1 0,3 6 0,1-3 0,-1-2 0,-3 2 0,5-1 0,0 6 0,-2 2 0,5 1 0,-3-6 0,3 0 0,2 1 0,0-1 0,0 1 0,0-3 0,0-2 0,0-3 0,0-4 0,0 1 0,0 0 0,-1-6 0,-4-4 0,-5-5 0,-4-3 0,-3-2 0,-3 0 0,-6 0 0,-1-5 0,0-4 0,4-3 0,1-4 0,-4-3 0,6 2 0,3-1 0,5-3 0,6-6 0,6 2 0,3-4 0,7-1 0,2-6 0,15 1 0,4 1 0,2 2 0,13 3 0,-2 2 0,0 3 0,0 3 0,3 0 0,-8 6 0</inkml:trace>
  <inkml:trace contextRef="#ctx0" brushRef="#br0" timeOffset="27213">5034 1671 12287,'-8'-7'0,"1"6"0,7-4 0,0 10 0,0 5 0,5 3 0,2 4 0,0 2 0,-1 1 0,4 0 0,-3-3 0,-6-16 0</inkml:trace>
  <inkml:trace contextRef="#ctx0" brushRef="#br0" timeOffset="15278">5049 1671 12287,'0'-15'0,"-6"0"0,4 0 0,-5-1 0,7 1 0,2 5 0,3 0 0,3 7 0,8-3 0,0 5 0,5 1 0,-4 0 0,3 1 0,-3 3 0,-2 1 0,0 5 0,0-3 0,1 1 0,-3 2 0,-3 6 0,-5-1 0,-3 0 0,-4 0 0,-3-1 0,-5-4 0,-3 3 0,-3-4 0,1-1 0,0-3 0,0-3 0,0 0 0,-1 1 0,1 2 0,0 0 0,0-5 0,0 0 0,-1 0 0,6-5 0,0 0 0,7-13 0,-4 1 0</inkml:trace>
  <inkml:trace contextRef="#ctx0" brushRef="#br0" timeOffset="27211">5475 1641 12287,'9'0'0,"-3"-7"0,-7 5 0,-4-3 0,-6 4 0,3 1 0,-2 0 0,-2 0 0,-2 0 0,-1 5 0,0 1 0,0 3 0,0 1 0,1 5 0,2-1 0,2-4 0,7 3 0,-2-2 0,3 2 0,2 2 0,0 0 0,2-1 0,0-10 0</inkml:trace>
  <inkml:trace contextRef="#ctx0" brushRef="#br0" timeOffset="27212">5457 1780 12287,'16'-7'0,"1"-4"0,-3-4 0,-4 0 0,-3 0 0,-7 0 0,0-1 0,0 1 0,-2 2 0,-3 1 0,-5 2 0,-9 6 0,-1-1 0,1 4 0,2 1 0,2 0 0,0 0 0</inkml:trace>
  <inkml:trace contextRef="#ctx0" brushRef="#br0" timeOffset="27210">5688 1702 12287,'0'-10'0,"0"-1"0,2 8 0,3-2 0,-4 3 0,6 9 0,-7 3 0,0 4 0,0 1 0,0 0 0,0 0 0,0-5 0,0 1 0,0 0 0,0 3 0,0 1 0,0-13 0</inkml:trace>
  <inkml:trace contextRef="#ctx0" brushRef="#br0" timeOffset="16027">5688 1534 12287,'-8'-15'0,"-1"2"0,6 1 0,-2 2 0,0 6 0,5-1 0,0 10 0,6 4 0,3 6 0</inkml:trace>
  <inkml:trace contextRef="#ctx0" brushRef="#br0" timeOffset="27208">5779 1686 12287,'10'0'0,"0"0"0,-4 0 0,4 0 0,-5 0 0,5 2 0,2 3 0,-4-1 0,1 6 0,-3 2 0,1-4 0,-3 2 0,1 2 0,0 1 0,-5 3 0,0-1 0,0 0 0,0 0 0,-2-1 0,0-10 0</inkml:trace>
  <inkml:trace contextRef="#ctx0" brushRef="#br0" timeOffset="27209">5856 1841 12287,'-1'-2'0,"1"-14"0,0 1 0,5 5 0,2 0 0,2-2 0,1-2 0,5 1 0,0 3 0,0 3 0,0 7 0,1 0 0,-1 0 0,0 2 0,0 3 0,1 5 0,-3 3 0,-1 3 0,-4-1 0,-1 0 0,-2 0 0,-5 1 0,0-1 0,0 0 0,0 0 0,0 0 0,0 1 0,0-1 0,0-13 0</inkml:trace>
  <inkml:trace contextRef="#ctx0" brushRef="#br0" timeOffset="27205">6251 1626 12287,'0'-16'0,"0"1"0,0 0 0,0 7 0,6-6 0,-4 12 0,5 2 0,-7 10 0,0 4 0,0 1 0,0 2 0,0 2 0,0 1 0,0 5 0,0-3 0,0 2 0,0 3 0,0-3 0,0 1 0,0 2 0,0 2 0,0-1 0,0-1 0,0-3 0,0-2 0,0 3 0,0-3 0,0 2 0,0 0 0,0 1 0,0-5 0,1-10 0,5-3 0,-2-4 0</inkml:trace>
  <inkml:trace contextRef="#ctx0" brushRef="#br0" timeOffset="27206">6300 2122 12287,'11'4'0,"5"-3"0,-1-1 0,0 0 0,0-1 0,0-4 0,1 1 0,-1-6 0,0 0 0,0 2 0,0-6 0,1 6 0,-1-1 0,0-4 0,0 4 0</inkml:trace>
  <inkml:trace contextRef="#ctx0" brushRef="#br0" timeOffset="17127">6159 1808 12287,'-15'0'0,"0"0"0,1-2 0,3-1 0,0-2 0,8 0 0,-2 5 0,12 0 0,8 0 0,7 0 0,8 0 0,1-2 0,-1-3 0,1 3 0,1-3 0,1 4 0,3 1 0,-1-5 0,-4 0 0,6-7 0,2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0:27.1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199 30 12287,'-9'-6'0,"1"4"0,3-3 0,3 2 0,-5-1 0,0-1 0,6 0 0,-6 5 0,7 0 0,0 0 0,0 7 0,0 3 0,0-2 0,2 2 0,1 2 0,2 2 0,0 1 0,-5 0 0,0 0 0,0 1 0,5-1 0,0 2 0,-1 1 0,-3 3 0,-1-1 0,0-5 0,0 0 0,0 1 0,0 4 0,0 0 0,0-1 0,0-2 0,0-2 0,0 0 0,0 0 0,0 0 0,0 1 0,0-1 0,0 0 0</inkml:trace>
  <inkml:trace contextRef="#ctx0" brushRef="#br0" timeOffset="1599">153 699 12287,'-9'0'0,"1"0"0,3 0 0,2 0 0,-8 0 0,6 0 0,-5 0 0,5 6 0,-5-1 0,5 0 0,-5-5 0,6 0 0,-2 0 0,6 0 0,0-2 0,1-1 0,4-2 0,4-1 0,6 6 0,0 0 0,1 0 0,-1 2 0,0 3 0,-5-1 0,0 6 0,-6 0 0,1 5 0,-4 0 0,-6-5 0,-1 1 0,-3-1 0,-3-2 0,-1 6 0,-2-6 0,-1 1 0,1-3 0,2-4 0,1 1 0,2 2 0,-1 1 0,-4-6 0,5 0 0,0 0 0,7 0 0,-4 0 0,14 0 0,3 0 0,3 0 0,2 0 0,2 0 0,2 0 0,1 0 0,1 0 0,-6 1 0,2 3 0,3 1 0,-3 1 0,3-2 0,-3 3 0,-2 1 0,0-3 0,1 4 0,-1-3 0,0-2 0,-5 2 0,-1 1 0,-1 0 0,0 0 0,-4-2 0,3-5 0,-7-2 0,0-3 0,0-5 0,-2 1 0,-1-1 0,-3-2 0,3-1 0,1-2 0,2-2 0,0-2 0,0-1 0,0-5 0,0 3 0,0-2 0,0-3 0,0 3 0,0 1 0,0 1 0,0 3 0,0 2 0,0 2 0,0 7 0,7 1 0,2 7 0</inkml:trace>
  <inkml:trace contextRef="#ctx0" brushRef="#br0" timeOffset="1899">487 745 12287,'0'-8'0,"0"-6"0,0 12 0,0-4 0,0 7 0,2 4 0,3 6 0,-3 2 0,3 2 0,-3 1 0,-2-1 0,0 0 0,1 0 0,4 0 0,-3 1 0,3-1 0,-3 0 0,-2 0 0,0 0 0,0 1 0,0-1 0,0-5 0,0 0 0,0 0 0,0 5 0</inkml:trace>
  <inkml:trace contextRef="#ctx0" brushRef="#br0" timeOffset="2716">427 684 12287,'-7'-8'0,"5"1"0,-3 2 0,10 0 0,4 0 0,8 5 0,1 0 0,2 0 0,6 0 0,-4 0 0,1 0 0,4 0 0,5 0 0,2 0 0,-3-2 0,-3-3 0,10 3 0,-8-3 0,0 4 0,-3 1 0,-5 0 0,-6 0 0,-1 0 0,-2 6 0,-3 5 0,-10 0 0,-10 1 0,-3-3 0,-2-3 0,-6 5 0,1-5 0,0 1 0,-2 0 0,5 3 0,-3-5 0,3-2 0,2-1 0,-1 3 0,1 2 0,0 1 0,5-4 0,1 3 0,1-2 0,-1 0 0,6 1 0,-2-1 0,3-1 0,2 6 0,7-5 0,3 4 0,4-3 0,1-2 0,0-1 0,0 0 0,1 2 0,-1-1 0,0 3 0,0-2 0,0-2 0,1 4 0,-1-2 0,0 7 0,-2-9 0,-2 7 0,-5-6 0,-6 1 0,-1-9 0,-4-1 0,1-7 0,-4 2 0,1-3 0,2-2 0,5-1 0,0 1 0,0 0 0,0 5 0,0 0 0,0-2 0,0-2 0,2-1 0,3 0 0,-2 5 0,7 1 0,2 3 0,-3 0 0,1 6 0,1 0 0,3 0 0,1 0 0,0 2 0,1 3 0,-6-1 0,0 4 0,0 1 0,-2-1 0,4 2 0,-7 5 0,-1 1 0,-3-6 0,-1 0 0,0 2 0,0 1 0,-1 1 0,-4-4 0,1-2 0,-6-3 0,0-3 0,2 5 0,1-14 0,7-3 0,0-4 0,0-1 0,0 0 0</inkml:trace>
  <inkml:trace contextRef="#ctx0" brushRef="#br0" timeOffset="3216">1096 715 12287,'-7'-9'0,"5"2"0,-6 2 0,3 0 0,3 0 0,-3 5 0,10 0 0,5 0 0,4 0 0,1 0 0,0 0 0,0 0 0,1 0 0,-1 0 0,0 0 0,0 0 0,0 5 0,1 0 0,-6 0 0,0-5 0,-7 0 0,2 2 0,-10 2 0,-5 1 0,2 5 0,-3-3 0,1 1 0,2 4 0,-6 0 0,4-1 0,-2 0 0,2 0 0,-3 8 0,3 1 0,-4-1 0,-1-2 0,5 3 0,1 2 0,3 0 0,2 0 0,-3 0 0,2-4 0,2 3 0,1-3 0,9-1 0,3-2 0,4 1 0,1-1 0,0-2 0,0-1 0,1-3 0,-1-3 0,0 5 0,0-6 0,0-2 0,1-1 0,-6-2 0,0 0 0,2 0 0,-6-2 0,-1-3 0,-3 2 0,-2-8 0,-5 6 0,-2-3 0,-1 1 0,-2 2 0,-5 5 0,-1 0 0,1 0 0,0 0 0</inkml:trace>
  <inkml:trace contextRef="#ctx0" brushRef="#br0" timeOffset="3848">1248 730 12287,'0'-9'0,"0"-4"0,7 4 0,1 1 0,7 3 0,-5 3 0,0 2 0,-1 7 0,1 3 0,-3-1 0,-7 1 0,0 2 0,0-4 0,0 2 0,0 2 0,0-4 0,0 3 0,-5-6 0,-2 3 0,-2-1 0,4-2 0,-5-5 0,5 0 0,-5 0 0,7-2 0,-2-3 0,-2 2 0,2-7 0,1 1 0,10-1 0,2-2 0,7 7 0,0 0 0,1 5 0,-1 0 0,0 0 0,0 0 0,0 0 0,-4 7 0,-3 3 0,-1 4 0,-2 1 0,-5 0 0,0 0 0,0 0 0,0 1 0,-2-1 0,-3 0 0,-5 0 0,1-5 0,-1 0 0,-2 1 0,-1-3 0,3 0 0,0-4 0,-2 1 0,-2-2 0,-1-1 0,0-2 0,0 0 0,0 0 0,-1-2 0,1-1 0,0-4 0,0-1 0,1-2 0,2-6 0,2 1 0,7 0 0,-2 0 0,3 0 0,9-7 0,1-2 0</inkml:trace>
  <inkml:trace contextRef="#ctx0" brushRef="#br0" timeOffset="4182">1339 745 12287,'8'-7'0,"6"6"0,-12-8 0,4 6 0,1-2 0,-3 0 0,6 5 0,0-5 0,5 0 0,0 1 0,0 2 0,1 2 0,-1 0 0,0 0 0,0 0 0,0 0 0,1 0 0,-8 7 0,-3 3 0,-3 4 0,-2-4 0,0 0 0,0 2 0,0 2 0,0 2 0,0 3 0,0 1 0,0-1 0,0-1 0,0 1 0,0 1 0,0-1 0,-5 3 0,0-2 0,1-1 0,3-2 0,1 3 0,-2 0 0,-3-1 0,3-2 0,-3-2 0,3 0 0,2-7 0,0-1 0,7-7 0,2 0 0</inkml:trace>
  <inkml:trace contextRef="#ctx0" brushRef="#br0" timeOffset="4364">1491 745 12287,'0'-15'0,"2"1"0,3 4 0,5 3 0,9 7 0,2 0 0,3 0 0,0-5 0,5 0 0,-1 2 0,4 1 0,2 2 0,-3 0 0,-1 0 0,-6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22.9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1 511 12287,'6'-9'0,"-2"2"0,6 7 0,0-5 0,3-1 0,-2-3 0,2-1 0,-3-5 0,2 0 0,-2-1 0,-3 3 0,0 3 0,-6-4 0,5 4 0,0 2 0,-1-3 0,0 8 0,-10 3 0,-1 10 0,-1 4 0,0 1 0,2 0 0,3 0 0,-1 1 0,-2-1 0,0 0 0,5 0 0,0 0 0,0 1 0,1-1 0,3 0 0,1 0 0,14 0 0,-3 1 0</inkml:trace>
  <inkml:trace contextRef="#ctx0" brushRef="#br0" timeOffset="317">92 161 12287,'-9'-24'0,"4"4"0,2 3 0,-2 2 0,3 5 0,-3 0 0,3-2 0,2 5 0,2 0 0,3 7 0,-1 7 0,4 3 0,-1 4 0,-2-4 0,-5 0 0,0 2 0,0 1 0,0-3 0,0 0 0,0 2 0,0-5 0,0 0 0,0-9 0,0-3 0,0-3 0,0-8 0,0 1 0,0 5 0,0 0 0,7 0 0,1-5 0</inkml:trace>
  <inkml:trace contextRef="#ctx0" brushRef="#br0" timeOffset="783">289 389 12287,'-5'-10'0,"0"0"0,0 5 0,5-6 0,2 3 0,1-4 0,2 2 0,7 7 0,-2-2 0,4 3 0,-4 2 0,0 0 0,2 0 0,1 0 0,3 2 0,-1 3 0,-5-2 0,-2 7 0,1 2 0,-1 2 0,-3 1 0,4 0 0,-2 0 0,-2 0 0,-5 1 0,1-1 0,4 0 0,-3-5 0,3 0 0,-3 2 0,-2-4 0,-2 1 0,-3-2 0,2-2 0,-7-5 0,0-5 0,-4-2 0,4-2 0,3-1 0,7-5 0,0 0 0,2 0 0,3 0 0,5-1 0,9 1 0,1 2 0,0 1 0,2 2 0,0 6 0,5-1 0,-2 4 0,2 1 0,1 1 0,-1 4 0,-5 5 0,-6 4 0,1 1 0,-10 2 0,0 2 0,0 1 0,-2 0 0,-5-5 0,-7 7 0,-2 2 0</inkml:trace>
  <inkml:trace contextRef="#ctx0" brushRef="#br0" timeOffset="1332">974 115 12287,'0'-15'0,"0"0"0,0 0 0,0-1 0,0 1 0,0 0 0,0 0 0,0 6 0,0 9 0,1 12 0,3 5 0,1 3 0,0 7 0,-3-1 0,1 2 0,2 3 0,0-1 0,-5 2 0,0 2 0,0 2 0,0-1 0,0-4 0,0-1 0,0 0 0,5-1 0,0-2 0,0-3 0,2-2 0,-4-2 0,6-5 0,-1 0 0,1 1 0,-4-3 0,5-3 0,2-5 0,1-3 0,3-2 0,-1 0 0,5-5 0,0-2 0,1-1 0,1-4 0,0-2 0,6 1 0,-1 1 0,0 2 0,5-7 0,-8-7 0</inkml:trace>
  <inkml:trace contextRef="#ctx0" brushRef="#br0" timeOffset="1517">1065 374 12287,'-22'0'0,"0"0"0,-3 0 0,-2 0 0,6 0 0,3 0 0,1 0 0,10-2 0,7-3 0,14 3 0,11-3 0,4 4 0,1 1 0,7 0 0,4 0 0,3-7 0,1-2 0</inkml:trace>
  <inkml:trace contextRef="#ctx0" brushRef="#br0" timeOffset="1949">1399 450 12287,'-23'0'0,"-4"0"0,7 0 0,-1 0 0,6 0 0,0 0 0,0 0 0,-1 0 0,1 0 0,7 0 0,3 0 0,10 0 0,5 0 0,9 0 0,2 0 0,3 0 0,3 0 0,7 0 0,1-2 0,-2-1 0,-6-2 0,1-6 0,-4 6 0,0 2 0,-4 1 0,2-4 0,-2-5 0,-1 3 0,-11-2 0,-8-2 0,-8 5 0,-11 1 0,-3 0 0,-2 1 0,4-1 0,-3 2 0,-1-1 0,0 2 0,6 1 0,-3 2 0,4 0 0,2 0 0,0 0 0,0 0 0,0 0 0,-1 0 0,1 5 0,0 2 0,0 1 0,1 3 0,3 4 0,2 0 0,2 0 0,-3 0 0,5 1 0,2-1 0,1 0 0,2 2 0,2 0 0,3-2 0,3 4 0,7-11 0,1 2 0,-1 0 0,7-6 0,3 2 0,4-1 0,1 1 0,6-1 0,-1-5 0,7-7 0,-3-2 0</inkml:trace>
  <inkml:trace contextRef="#ctx0" brushRef="#br0" timeOffset="2533">1734 435 12287,'-8'-16'0,"1"1"0,0 0 0,5 0 0,-4 8 0,6 7 0,0 7 0,0 8 0,0 0 0,0 0 0,0 1 0,0-1 0,0 0 0,0 0 0,0 0 0,0 1 0,0-1 0,1 0 0,4 0 0,-3 0 0,3 1 0,-3-8 0,-2-3 0,0-10 0,0-5 0,0-4 0,0-1 0,0 0 0,0 0 0,0 0 0,0-1 0,0 1 0,0 0 0,0 0 0,0 0 0,0-1 0,0 1 0,0 0 0,0 5 0,0 0 0,0 6 0,2-2 0,3 6 0,3 1 0,7 3 0,0 1 0,1-2 0,-1 0 0,0 1 0,2 1 0,3-2 0,-1-1 0,6-2 0,2 0 0,2 0 0,0 0 0,-2 0 0,-2 0 0,2 0 0,-5 0 0,-2 0 0,-3 0 0,-2 0 0,-8 0 0,-7 0 0,-7 0 0,-8 0 0,2 2 0,3 3 0,-4-2 0,4 7 0,-2 2 0,2 2 0,-4 1 0,6 0 0,-2 0 0,0 0 0,6 1 0,-1-1 0,4 0 0,1 0 0,0 0 0,1 1 0,6-3 0,8-3 0,0-3 0,14 0 0,-5 1 0</inkml:trace>
  <inkml:trace contextRef="#ctx0" brushRef="#br0" timeOffset="3283">2281 465 12287,'0'-15'0,"0"0"0,0-1 0,0 1 0,0 7 0,7 1 0,3 9 0,4 3 0,1-2 0,0 7 0,0 2 0,1 2 0,-3 1 0,-3 0 0,-3-5 0,-7 0 0,0 2 0,0 2 0,0 1 0,0 0 0,-2 0 0,-3 0 0,4-6 0,-6-4 0,7-10 0,0 1 0,0-6 0,0-2 0,0-1 0,0-2 0,0 0 0,2 1 0,3 4 0,3-4 0,7 6 0,0-2 0,1 0 0,4 1 0,2-1 0,2 5 0,3 3 0,1 2 0,3 0 0,-3 2 0,-2 3 0,-4 4 0,-9 6 0,-1 2 0,-2 3 0,-6-3 0,1 3 0,-4-3 0,-1-2 0,0 5 0,0 1 0,0-3 0,0-1 0,-6-2 0,-3 1 0</inkml:trace>
  <inkml:trace contextRef="#ctx0" brushRef="#br0" timeOffset="3715">2935 526 12287,'-10'-5'0,"0"0"0,5 0 0,-5 5 0,5 0 0,-5 0 0,5 0 0,-6 0 0,10 0 0,1 0 0,6 0 0,11 0 0,2 0 0,1 0 0,0 0 0,-4-2 0,-1-2 0,0-1 0,0 0 0,1 5 0,-1-1 0,0-4 0,-5 3 0,0-3 0,0 1 0,-1-1 0,-1 2 0,-3-7 0,-3 0 0,1-4 0,-6 4 0,-5 3 0,-8 6 0,1-3 0,0-1 0,-2 0 0,-2 5 0,-1 0 0,2 0 0,1 2 0,2 1 0,-1 4 0,1 1 0,0 3 0,0 5 0,-1 3 0,1 1 0,7 1 0,1-5 0,2 3 0,0 1 0,2 1 0,6-6 0,4 0 0,1 0 0,7-5 0,7-1 0,2-2 0,3-4 0,2-1 0,1-2 0,1 0 0,-1 0 0,7 0 0,2-7 0,7-2 0</inkml:trace>
  <inkml:trace contextRef="#ctx0" brushRef="#br0" timeOffset="4182">3422 161 12287,'-7'-24'0,"5"2"0,-9 7 0,6 0 0,-1 0 0,6 8 0,0 7 0,0 8 0,0 7 0,0 4 0,0 3 0,0 2 0,0 1 0,0 5 0,0 1 0,0-1 0,-1 1 0,-3-1 0,-1 1 0,2-1 0,1 0 0,2 1 0,0-1 0,0 1 0,0-1 0,0 0 0,0-1 0,0-4 0,0 4 0,0-5 0,0-1 0,0-2 0,0-4 0,0-2 0,0-7 0,0-1 0,0-7 0</inkml:trace>
  <inkml:trace contextRef="#ctx0" brushRef="#br0" timeOffset="4798">3285 435 12287,'-8'-7'0,"-6"5"0,11-5 0,-6 6 0,2-4 0,2 3 0,7-5 0,3 7 0,5 0 0,4 0 0,6 0 0,2 0 0,2 0 0,3 0 0,1 0 0,3 0 0,-2 0 0,-4 0 0,4 0 0,-6-2 0,1-1 0,-4-2 0,2 0 0,-2 5 0,-1 0 0,-7 0 0,-2 0 0,-7 0 0,2 0 0,-10 0 0,-5 0 0,2 7 0,-2 3 0,1 3 0,-1 3 0,5-1 0,-2-5 0,2 0 0,2 2 0,1-4 0,4 1 0,3-3 0,-2 5 0,7-6 0,2-2 0,2-1 0,1-2 0,0 0 0,0 0 0,1-2 0,0-1 0,1-4 0,-1-2 0,2 4 0,-8-3 0,4 1 0,1-5 0,0 4 0,-6-1 0,-3 9 0,-6 11 0,0 2 0,0 2 0,0 1 0,2-3 0,2-1 0,1-2 0,6-7 0,0 2 0,4-3 0,5-2 0,-3 0 0,5 0 0,-2-2 0,0-3 0,1-3 0,-8-7 0,-1 0 0,-2-1 0,-6 1 0,1 0 0,-4 0 0,-1 0 0,-1-4 0,-3 2 0,-2 4 0,-3-1 0,6 7 0,-11 1 0,6 6 0</inkml:trace>
  <inkml:trace contextRef="#ctx0" brushRef="#br0" timeOffset="5148">4365 389 12287,'-7'-15'0,"5"6"0,-11-4 0,4 11 0,-6-3 0,0 3 0,0 4 0,-1 3 0,6 2 0,2 5 0,-1-2 0,1 2 0,5 1 0,-4 2 0,2 1 0,0-1 0,0 0 0,5 0 0,0 0 0,0 1 0,1-1 0,4-2 0,5-3 0,4 2 0,3-7 0,1-1 0,3-3 0,4-1 0,-3 0 0,0-1 0,0-4 0,-2 1 0,-5-4 0,1-1 0,-1 1 0,-7-2 0,-3-5 0,-3-1 0,-2 1 0,-2-5 0,-3 0 0,-5 3 0,-3 5 0,-3-2 0,0 4 0,-3-2 0,-1 2 0,-7 4 0,3 6 0</inkml:trace>
  <inkml:trace contextRef="#ctx0" brushRef="#br0" timeOffset="5981">4745 419 12287,'-5'-10'0,"0"0"0,0 5 0,5-5 0,-2 6 0,-1-2 0,-3-1 0,1 7 0,5 0 0,0 2 0,0 8 0,0 2 0,0 1 0,0 2 0,0 1 0,0-1 0,-1-2 0,-3-1 0,-1-2 0,-2 0 0,2 6 0,2-3 0,-7-3 0,7 4 0,-4-14 0,7 0 0,0-7 0,0-8 0,1 0 0,5-1 0,-5 1 0,4 0 0,-3 0 0,-2 0 0,2-6 0,1 1 0,2 1 0,0 3 0,-5 0 0,0 1 0,0 0 0,2 6 0,3 4 0,5 4 0,-1 6 0,1 0 0,0 0 0,-2 2 0,6-6 0,-6 6 0,2-2 0,0 0 0,1 0 0,4-5 0,0 0 0,0 0 0,0 5 0,2 0 0,2-1 0,1-2 0,6-2 0,-4-2 0,1-2 0,4-1 0,-5 0 0,0 4 0,0-4 0,0 1 0,3-6 0,-9 7 0,-16-4 0,-11 7 0,-2 0 0,-2 2 0,0 1 0,-1 2 0,1 7 0,0-4 0,0 1 0,5 4 0,-1-3 0,1 4 0,2 1 0,-4-5 0,5 0 0,1 2 0,-1 2 0,2 1 0,5 0 0,1 0 0,4 1 0,9-6 0,8 0 0,2 0 0,3-2 0,6-1 0,3-7 0,6 0 0,-3 0 0</inkml:trace>
  <inkml:trace contextRef="#ctx0" brushRef="#br0" timeOffset="6314">5368 282 12287,'0'-15'0,"0"-7"0,-5 5 0,0-3 0,0 3 0,5 2 0,-2 7 0,-3 3 0,4 5 0,-4 5 0,3 5 0,2 3 0,0 8 0,0 0 0,0 3 0,0 3 0,0-3 0,0 1 0,0 2 0,0 2 0,0-5 0,0-2 0,0-2 0,0 0 0,0 5 0,0-4 0,0-3 0,0-1 0,0-2 0,0-8 0,0-7 0,7-2 0,3-8 0,3-2 0,2-1 0,6-7 0,1-2 0,1 0 0,4 0 0,2-4 0,2 4 0,-3 1 0,-2-1 0,1-2 0,-7 7 0,-2 5 0,-1 4 0,-1-4 0,-8 17 0,-1-3 0</inkml:trace>
  <inkml:trace contextRef="#ctx0" brushRef="#br0" timeOffset="6464">5596 419 12287,'-15'7'0,"2"-4"0,2 8 0,5-6 0,6 5 0,0 0 0,1 3 0,4-2 0,-1 0 0,6-4 0,2 0 0,1 0 0,1 5 0,-4-2 0,10 3 0,-3 2 0</inkml:trace>
  <inkml:trace contextRef="#ctx0" brushRef="#br0" timeOffset="7030">5976 480 12287,'-23'-2'0,"3"-3"0,3 4 0,1-4 0,1 1 0,0-1 0,10 3 0,10-3 0,5 4 0,17 1 0,5 0 0,7 0 0,7 0 0,3 0 0,1 0 0,-1 0 0,-3 0 0,-4 0 0,-3 0 0,-2 0 0,-3 1 0,-7 3 0,-1 1 0,-13 0 0,2-5 0,-16 0 0,-5-2 0,-5-1 0,-5-2 0,1-2 0,0 4 0,0-4 0,0-2 0,-1 4 0,1-3 0,0 1 0,0 4 0,5-4 0,0 2 0,-2 2 0,3-1 0,-1-1 0,7 3 0,-2-4 0,10 6 0,5 0 0,5 0 0,4 0 0,1 1 0,-1 4 0,2-3 0,0 5 0,-3 0 0,-1 3 0,-2-2 0,1 2 0,-1 2 0,-2 2 0,-2 1 0,-6 0 0,-9 0 0,-3 1 0,-3-3 0,-7-3 0,2 4 0,-7-4 0,2 3 0,0 3 0,-7-1 0,3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21.3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136 183 12287,'-15'0'0,"5"0"0,0 0 0,6 0 0,-8 1 0,7 4 0,2-3 0,8 3 0,5-3 0,-1-2 0,1 0 0,1 0 0,3 0 0,1 0 0,0 0 0,1 0 0,-1-5 0,0 0 0,-1 0 0,-4-2 0,3 4 0,-4-8 0,1 1 0,0 2 0,-5-6 0,3 4 0,-1-3 0,-2-3 0,-5 1 0,0 0 0,-1 0 0,-5 0 0,-2 1 0,-7 4 0,0 5 0,-1 3 0,-4 2 0,0 0 0,1 0 0,2 0 0,2 2 0,0 1 0,0 4 0,0 2 0,-1-1 0,3 4 0,1-2 0,2 2 0,1 1 0,-2 2 0,0 1 0,6-1 0,-3 0 0,1 0 0,4 1 0,3-1 0,5 0 0,3-2 0,8-2 0,-1-6 0,0-4 0,0-1 0,2 0 0,2 0 0,1 0 0,0 0 0,-5-1 0,1-3 0,-1-1 0,0-5 0,0 3 0,0-1 0,1-4 0,-6 4 0,0-1 0,0 1 0,-2-1 0,4 4 0,-7-5 0,6 5 0,-6-5 0,0 6 0,-10-1 0,-2 10 0,-2 6 0,6-3 0,-2 2 0,3 2 0,2 2 0,0 1 0,0 0 0,2 0 0,3-1 0,5-4 0,5 2 0,4-7 0,3 0 0,2 1 0,-4-4 0,5 3 0,1-3 0,4-2 0</inkml:trace>
  <inkml:trace contextRef="#ctx0" brushRef="#br0" timeOffset="449">623 122 12287,'-11'-2'0,"1"-3"0,7 2 0,-2-7 0,-2 5 0,2-6 0,-7 8 0,12-9 0,0 7 0,9 2 0,4 1 0,2 2 0,1 0 0,-1 0 0,0 2 0,0 1 0,0 2 0,1 7 0,-1-2 0,-7 4 0,-1 1 0,0 0 0,-6 0 0,5 1 0,-5-1 0,-2 0 0,-5 0 0,-2-1 0,-7-4 0,5-3 0,0-7 0,6-7 0,-1-3 0,3-4 0,4-1 0,3 0 0,5 0 0,4-1 0,1 1 0,2 0 0,1 0 0,3-1 0,6 3 0,-2 1 0,4 4 0,1 1 0,-1 2 0,-4 7 0,-4 1 0,-4 2 0,-2 12 0,-2-2 0,-1 2 0,-2 0 0,-6 3 0,1 0 0,-4-1 0,-1-2 0,7 5 0,2 2 0</inkml:trace>
  <inkml:trace contextRef="#ctx0" brushRef="#br0" timeOffset="1032">1155 137 12287,'0'-20'0,"0"0"0,-7-1 0,5-1 0,-4 5 0,12 2 0,-4 10 0,3 10 0,-2 4 0,1 6 0,1 0 0,-2 0 0,4 0 0,0-1 0,0-2 0,-1-2 0,6 0 0,-2 5 0,4 1 0,1-6 0,0-2 0,0-1 0,1 3 0,-1-5 0,0-2 0,0-1 0,0-7 0,2-2 0,0-1 0,-2-4 0,4-1 0,-9-3 0,2 1 0,-2 0 0,2 0 0,-7-1 0,0 3 0,2 3 0,-5-4 0,3 4 0,-5 3 0,-5 2 0,-6 4 0,5 2 0,-1 6 0,2 7 0,0 4 0,0 8 0,5-4 0,0 1 0,0 4 0,0 2 0,0 0 0,0-2 0,0-2 0,0 4 0,0 3 0,1-3 0,4-1 0,-3-1 0,5 0 0,-2-3 0,0-2 0,0 3 0,-5-4 0,0-3 0,0-1 0,-2 3 0,-3 1 0,-5-3 0,2-6 0,-4-4 0,-3-1 0,-4-3 0,-3-4 0,4-4 0,-4-4 0,-2-6 0,0 2 0,-3-10 0,4 1 0,1-5 0,1-3 0,6-1 0,2 1 0,3 4 0,3-9 0,7 4 0,1-2 0,5 0 0,9 3 0,12 2 0,7 3 0,6 2 0,-1 2 0,2 5 0,-1 0 0,6-1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34.235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3.90886E6"/>
      <inkml:brushProperty name="anchorY" value="-2.02687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3.93041E6"/>
      <inkml:brushProperty name="anchorY" value="-2.04449E6"/>
      <inkml:brushProperty name="scaleFactor" value="0.5"/>
    </inkml:brush>
  </inkml:definitions>
  <inkml:trace contextRef="#ctx0" brushRef="#br0">16 426 12287,'0'-8'0,"0"1"0,0 5 0,0-3 0,0 3 0,0-3 0,0 10 0,0 6 0,0-3 0,0 2 0,0 2 0,0 2 0,0 1 0,0 0 0,0 0 0,0 0 0,0 1 0,0-1 0,0 0 0,0-5 0,0 0 0,0 2 0,0 2 0,-2-4 0,-1 0 0,-2 2 0,0-4 0,5 2 0,0-6 0,0 1 0,0-10 0,1-2 0,3-5 0,1 2 0,7 0 0,-4-5 0</inkml:trace>
  <inkml:trace contextRef="#ctx0" brushRef="#br1" timeOffset="803">46 76 12287,'0'-10'0,"0"0"0,2 5 0,3-5 0,-3 5 0,3-5 0,2 5 0,-2-6 0,6 8 0,-2-4 0,6 7 0,-6 2 0,-4 3 0,1 4 0,-1 6 0,1 0 0,-8-2 0,-2-1 0,-1-2 0,-6 1 0,0 4 0,3-2 0,0-1 0,-1-3 0,1-3 0,4 1 0,-3-4 0,1 3 0,2-1 0,-6-5 0,7 0 0,-9-7 0,7-3 0,2-4 0,1 4 0,2 0 0,0-2 0,2 0 0,1 0 0,2 2 0,7 2 0,-4-4 0,1 2 0,-1 6 0,-3-1 0,5 4 0,-1 1 0,1 0 0,-7 1 0,2 4 0,-3 4 0,-2 6 0,0 0 0,-2-5 0,-3 1 0,-5 0 0,-3-4 0,-3-2 0,1-3 0,0-2 0,5-7 0,1-3 0,3-3 0,1 4 0,11-11 0,3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37.88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0 372 12287,'7'-9'0,"-5"1"0,3 3 0,1 1 0,0-6 0,0 7 0,-1-2 0,5 3 0,-1 2 0,1 0 0,2 0 0,1 5 0,3 2 0,-1 0 0,0-1 0,-5 6 0,0-2 0,2 4 0,-5 1 0,0 0 0,-1 1 0,-4-1 0,3 0 0,-3 0 0,-2 0 0,-5-5 0,-2-1 0,0-1 0,0 1 0,1-6 0,1 2 0,-5-3 0,1-2 0,-1 0 0,7-2 0,-2-3 0,3-5 0,2 2 0,0-3 0,0 0 0,0-3 0,7-6 0,3 0 0,3 1 0,2 2 0,1 2 0,1 1 0,3 3 0,5 0 0,2 3 0,0-2 0,-3 5 0,-2 3 0,3 2 0,-5 2 0,-1 3 0,-2 5 0,-4 4 0,-1 1 0,-3 0 0,-3 0 0,1 4 0,-3-1 0,1 1 0,0-6 0,-5 8 0,0-4 0,0-2 0,0 0 0,0 0 0</inkml:trace>
  <inkml:trace contextRef="#ctx0" brushRef="#br0" timeOffset="318">760 159 12287,'0'-20'0,"0"-1"0,2 1 0,3 5 0,-3 0 0,3-1 0,-3 1 0,-2 0 0,0 0 0,0 8 0,0 7 0,0 8 0,0 6 0,0 3 0,0 3 0,0 5 0,0 4 0,0 2 0,0 1 0,0 2 0,0 1 0,0 0 0,0-2 0,0 0 0,0 3 0,0-2 0,0-7 0,0-2 0,0 2 0,-2-5 0,-1 0 0,-2 0 0,-1 0 0,6 3 0,0-10 0,0-8 0,0-7 0</inkml:trace>
  <inkml:trace contextRef="#ctx0" brushRef="#br0" timeOffset="534">669 357 12287,'-8'-2'0,"3"-3"0,1 3 0,-1-3 0,5-2 0,0 2 0,9 2 0,6 1 0,5 0 0,6-1 0,2-2 0,3 0 0,-1 5 0,0 0 0,8 0 0,1 0 0</inkml:trace>
  <inkml:trace contextRef="#ctx0" brushRef="#br0" timeOffset="1034">1065 478 12287,'-16'0'0,"1"-7"0,0 6 0,0-4 0,6 3 0,4 2 0,10 0 0,5 0 0,4 0 0,1 0 0,0 0 0,1 0 0,-1 0 0,2 0 0,3 0 0,-3 0 0,3 0 0,-3 0 0,-2 0 0,0-2 0,1-3 0,-6 3 0,-2-4 0,-1-1 0,0 4 0,-4-8 0,2 0 0,0 2 0,-5-1 0,-5 0 0,-2-4 0,-1 4 0,0 2 0,-4 4 0,2-1 0,-2 2 0,0 0 0,0-1 0,2-1 0,-2 2 0,4 1 0,-2 2 0,-2 0 0,-2 0 0,1 7 0,1 3 0,2 4 0,-2 1 0,-2 0 0,-1 0 0,2 0 0,3 1 0,-2-1 0,7 0 0,1 0 0,3 0 0,1 1 0,0-1 0,1 0 0,4 0 0,5-5 0,11-1 0,4-2 0,4-4 0,1-1 0,2-2 0,0 0 0,-1 0 0,6 0 0,-12 0 0,14-7 0,-7-2 0</inkml:trace>
  <inkml:trace contextRef="#ctx0" brushRef="#br0" timeOffset="1950">1506 387 12287,'0'-15'0,"0"6"0,0-4 0,0 3 0,-2 3 0,-3 2 0,3 3 0,-10 9 0,7 3 0,2 4 0,1 1 0,2 0 0,0 0 0,0 0 0,-5 1 0,0-1 0,2 0 0,1 0 0,2 0 0,0 1 0,0-1 0,0 0 0,-2-5 0,-1 0 0,-2 2 0,0 2 0,6-6 0,4-3 0,-1-10 0,6-5 0,0-4 0,-1-1 0,4 0 0,-4-2 0,1-2 0,0-1 0,-7 0 0,4 5 0,-2 0 0,0-1 0,0 1 0,-5 0 0,0 0 0,0 0 0,0-1 0,0 8 0,0 1 0,0 7 0,0 2 0,0 3 0,7-2 0,3 6 0,4-3 0,1 0 0,0-6 0,2 1 0,3 4 0,-1-3 0,4 3 0,1-3 0,0-2 0,-1 0 0,4 0 0,-3 0 0,-2 0 0,-2 0 0,-5-2 0,1-1 0,-1-2 0,-5 0 0,0 5 0,-6 0 0,1 0 0,-10 0 0,-6 0 0,3 0 0,-2 0 0,-2 0 0,-2 0 0,-1 6 0,0 3 0,0 1 0,0 0 0,-1-2 0,1 4 0,2-2 0,3 2 0,-2 2 0,7 1 0,1 0 0,3 0 0,4 1 0,5-3 0,8-3 0,7 2 0,-1-5 0,2 0 0,3-1 0,2-1 0,1 2 0,1 2 0</inkml:trace>
  <inkml:trace contextRef="#ctx0" brushRef="#br0" timeOffset="2416">2038 463 12287,'-7'-9'0,"-1"-4"0,-1 10 0,2-6 0,1 2 0,4-4 0,-3 4 0,10-3 0,-2 3 0,7 7 0,2 0 0,2 0 0,1 0 0,0 0 0,0 0 0,1 0 0,-1 5 0,0 2 0,0-1 0,0 1 0,-4 5 0,-3-2 0,0 2 0,1-2 0,-6 4 0,2-4 0,-3 3 0,-2 3 0,0-1 0,-2 0 0,-3 0 0,-3 0 0,-7 1 0,-1-3 0,1-3 0,5-3 0,0-7 0,7-2 0,-3-3 0,5-5 0,1-3 0,1-1 0,3 2 0,3 2 0,1-2 0,-3-1 0,5-2 0,2-1 0,2 1 0,1 5 0,2 0 0,1 0 0,3 1 0,4-3 0,-3 7 0,0 2 0,0 1 0,3 2 0,-3 0 0,0 2 0,0 3 0,-2 5 0,-6 9 0,-4 1 0,-3 0 0,-7-4 0,0-1 0,0 0 0,0 5 0,0 1 0,0-3 0,-7-1 0,-1-2 0</inkml:trace>
  <inkml:trace contextRef="#ctx0" brushRef="#br0" timeOffset="2883">2692 509 12287,'-11'-6'0,"1"1"0,-1 2 0,-1 0 0,0-1 0,2-1 0,0 0 0,3 5 0,7 0 0,7 0 0,8 0 0,2 0 0,3 0 0,-1 0 0,4 0 0,-1 0 0,-3 0 0,3 0 0,-2 0 0,-1 0 0,-3 0 0,-5 0 0,-1 0 0,2 0 0,1 0 0,-3-2 0,-1-3 0,-3-5 0,-1-3 0,-5-2 0,0-1 0,0 1 0,-1 0 0,-4 1 0,-5 4 0,-4-2 0,-1 6 0,0-1 0,-1 0 0,1 2 0,0 5 0,0 0 0,0 0 0,-1 0 0,1 0 0,0 2 0,0 3 0,0 3 0,1 8 0,2 0 0,2 5 0,5-4 0,-3 5 0,1-2 0,3 0 0,-2 2 0,1-3 0,1 1 0,3-2 0,6-1 0,1-3 0,5-2 0,5-2 0,0-7 0,6 2 0,0-3 0,3-2 0,2 0 0,2 0 0,1 0 0,-3-7 0,10-1 0</inkml:trace>
  <inkml:trace contextRef="#ctx0" brushRef="#br0" timeOffset="3233">3239 189 12287,'8'-22'0,"-1"5"0,-7-3 0,0 3 0,0 2 0,0 0 0,0 6 0,0 4 0,0 10 0,0 4 0,0 8 0,0 1 0,0 3 0,0 4 0,0-3 0,0 2 0,0 3 0,0 0 0,0 0 0,0-2 0,0 2 0,0 0 0,0 0 0,0-2 0,0 2 0,0 0 0,0 0 0,0-3 0,0-2 0,0-2 0,0-4 0,0-1 0,0 0 0,2 0 0,1 0 0,4-1 0,2-4 0,1-3 0,5-7 0,0 0 0,0 0 0,2 0 0,2 0 0,1-2 0,-1-3 0,3-2 0,0-5 0,-1 2 0,1-1 0,-1-3 0,-6-1 0,7 0 0,2-1 0</inkml:trace>
  <inkml:trace contextRef="#ctx0" brushRef="#br0" timeOffset="3434">3133 402 12287,'-31'0'0,"6"0"0,1 0 0,2 0 0,9 0 0,14 0 0,13 0 0,4 0 0,15 5 0,-1 0 0,5-1 0,5-3 0,2-1 0,3 0 0,1 0 0,-3 0 0,11 0 0,-22-6 0,10-3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2.7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213 46 12287,'-10'-10'0,"0"0"0,5 6 0,-5-1 0,-1-2 0,-4 2 0,0 2 0,5 1 0,0 4 0,-2 3 0,-2 3 0,1 8 0,3-1 0,-2 0 0,7 2 0,1 2 0,3 1 0,-4 7 0,0-2 0,1 2 0,3-1 0,1 7 0,0-2 0,1 1 0,4 0 0,-1-2 0,4 1 0,-1-2 0,-4-4 0,4 2 0,-2-7 0,-1-1 0,-3-2 0,1-2 0,1 0 0,2 0 0,-1 0 0,-3 1 0,-2-3 0,-4-3 0,1-3 0,-4-5 0,-1 1 0,1 2 0,3 0 0,-5-5 0,5 0 0,-4-1 0,2-4 0,-4-4 0,2-6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44.3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14 608 12287,'0'-15'0,"0"5"0,-2 2 0,-3 1 0,3-5 0,-3 4 0,10-8 0,4 1 0,6 0 0,0 0 0,1 0 0,5-1 0,7-1 0,4-1 0,3-2 0,12-7 0,1 3 0,4-1 0,6-1 0,4 8 0,2-3 0,-3 6 0,-2 5 0,0-2 0,-10 7 0,-5 2 0,-5 1 0,0 2 0,-15 0 0,-1 0 0,-7 0 0,-11-2 0,-10-3 0,1-1 0,-4-6 0,-1 2 0,1-2 0,4-2 0,-2-1 0,1 0 0,0 0 0,-1-1 0,6 1 0,-1 2 0,-4 3 0,3-4 0,-5 6 0,0-1 0,6 1 0,-6 4 0,0-1 0,-1 0 0,-7 5 0,6 2 0,4 3 0,3 5 0,2-1 0,0 1 0,0 0 0,0 5 0,7-7 0,2-1 0,1-2 0,0 0 0,0 2 0,5-3 0,0 1 0,1 5 0,-1-5 0,0-2 0,-1 1 0,-3-1 0,0 2 0,-8 7 0,2-2 0,-3-2 0,-2 3 0,0 0 0,0 3 0,-7 1 0,-5 0 0,-5 2 0,-3 3 0,-2-1 0,3 5 0,-1-1 0,2 1 0,-1-4 0,0 4 0,1-2 0,4-4 0,-1 6 0,7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47.08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46 318 12287,'0'-15'0,"0"-1"0,0 1 0,0 7 0,0 3 0,0 10 0,0 5 0,0 3 0,0 3 0,0-1 0,0 2 0,0 3 0,-1-3 0,-3 5 0,-1-2 0,2 0 0,0 1 0,-1-6 0,-1 0 0,2 0 0,1 0 0,-5 7 0,-1 2 0</inkml:trace>
  <inkml:trace contextRef="#ctx0" brushRef="#br0" timeOffset="315">62 105 12287,'5'-20'0,"0"-1"0,0 8 0,-5-1 0,2 6 0,3-1 0,-4-4 0,8 11 0,-4-3 0,-4 5 0,5 5 0,-5 4 0,-1 6 0,0 0 0,0 0 0,-7-1 0,-3-4 0,4 3 0,-1-11 0,7 3 0,0-10 0,7 2 0,3-6 0,3 3 0,2-6 0,1 3 0</inkml:trace>
  <inkml:trace contextRef="#ctx0" brushRef="#br0" timeOffset="882">259 439 12287,'9'0'0,"-1"0"0,-3 0 0,-1-1 0,6-4 0,2-6 0,-4-2 0,1-2 0,-3 0 0,1-1 0,-4 1 0,2 0 0,-1 0 0,-2 0 0,-2-1 0,0 1 0,-2 2 0,-3 1 0,-5 2 0,1 6 0,1-3 0,1 1 0,2 4 0,7-5 0,3 7 0,3 5 0,7 0 0,1 0 0,-1 2 0,0-3 0,2 4 0,1-1 0,3-4 0,-1 6 0,-3-1 0,1 2 0,3 0 0,-1 1 0,-5 4 0,-1 0 0,-4 0 0,2 5 0,-7 1 0,-2-3 0,-1-1 0,-2 3 0,0 1 0,0-3 0,0-1 0,-2-3 0,-1-2 0,-2-2 0,1 2 0,-2-4 0,-1 0 0,-2-1 0,-1 3 0,-5-5 0,0 0 0,0-5 0,6-1 0,4-4 0,10 1 0,5-4 0,4 1 0,1-5 0,0 4 0,0-7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45.16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200 114 12287,'0'-15'0,"0"0"0,1 4 0,3 1 0,1-1 0,0-3 0,-5-1 0,0 6 0,0-4 0,0 18 0,0 0 0,0 7 0,-5 0 0,0 1 0,1 4 0,3 0 0,-1 2 0,-1 1 0,-3 3 0,3 1 0,-4 5 0,2-4 0,2 4 0,1 1 0,2 1 0,0-1 0,0 1 0,0-1 0,0-1 0,0-2 0,0-4 0,0-1 0,2-3 0,1-7 0,2-2 0,7-7 0,-5 2 0,3-10 0,4-3 0,-6-7 0</inkml:trace>
  <inkml:trace contextRef="#ctx0" brushRef="#br0" timeOffset="216">63 296 12287,'-14'-1'0,"4"-4"0,-3 3 0,4-5 0,-6 7 0,13 0 0,7 0 0,9 0 0,6 0 0,4 0 0,8-1 0,2-3 0,1-1 0,6 0 0,-6 5 0,7-7 0,-3-1 0</inkml:trace>
  <inkml:trace contextRef="#ctx0" brushRef="#br0" timeOffset="850">412 99 12287,'0'-15'0,"0"-1"0,0 1 0,0 0 0,0 0 0,0 6 0,0 4 0,0 10 0,0 5 0,0 4 0,0 1 0,0 2 0,0 2 0,0 1 0,0 5 0,0-3 0,0 2 0,0 3 0,0 0 0,0 0 0,0-3 0,0-2 0,0 3 0,0-3 0,0 0 0,0 0 0,-1-2 0,-3-5 0,-1 1 0,0-6 0,5 0 0,0-8 0,2-2 0,3-9 0,5-4 0,2-3 0,0 1 0,-2 0 0,2 0 0,0 0 0,-1-1 0,0 1 0,0 0 0,3 0 0,1-1 0,0 3 0,-1 1 0,-2 4 0,-2 1 0,-5 2 0,5 5 0,-7 7 0,2 4 0,-3 8 0,-2-2 0,0 3 0,0-3 0,0-2 0,0 1 0,0-1 0,2 0 0,3 0 0,-3 0 0,4 1 0,1-1 0,2-2 0,6-3 0,0-5 0,0-3 0,0-2 0,1 0 0,-1 0 0,0-2 0,0-3 0,0-5 0,1-3 0,-3-2 0,-1-1 0,-4-1 0,-1-3 0,3 3 0,-3-3 0,1 3 0,-4 2 0,1 0 0,-3-1 0,-2 8 0,-2 3 0,-1 10 0,-3 5 0,-4 9 0,4 3 0,-1 0 0,0 0 0,-3 0 0,3-4 0,0 2 0,1-1 0,1 3 0,5-2 0,0-1 0,0-2 0,0-2 0,0 0 0,0 0 0,6 1 0,3-1 0</inkml:trace>
  <inkml:trace contextRef="#ctx0" brushRef="#br0" timeOffset="1033">975 114 12287,'0'-15'0,"-2"5"0,-3 0 0,-3 6 0,-7-3 0,-1 7 0</inkml:trace>
  <inkml:trace contextRef="#ctx0" brushRef="#br0" timeOffset="1499">1142 266 12287,'2'-15'0,"3"0"0,-3 6 0,3 4 0,-10 10 0,1-1 0,-4 6 0,0 2 0,-1 1 0,1-3 0,-4 0 0,2 2 0,-2 2 0,5 1 0,0-2 0,2-1 0,0-2 0,-5 1 0,5 4 0,2 0 0,-1-5 0,-1 0 0,5 0 0,0 6 0,2-8 0,8-3 0,2-3 0,1-2 0,4 0 0,2 0 0,1 0 0,-1 0 0,-1 0 0,1 0 0,1 1 0,-1 5 0,-2-3 0,-2 7 0,-2 0 0,-3 5 0,-4 1 0,-6-3 0,-6-1 0,-4-2 0,-3 2 0,-2-4 0,-1 1 0,1-1 0,0 1 0,0-4 0,0 3 0,-1-1 0,1-4 0,0 1 0,0-1 0,0 2 0,-1-1 0,1-3 0,0-1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0.813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34964E6"/>
      <inkml:brushProperty name="anchorY" value="-2.35007E6"/>
      <inkml:brushProperty name="scaleFactor" value="0.5"/>
    </inkml:brush>
  </inkml:definitions>
  <inkml:trace contextRef="#ctx0" brushRef="#br0">129 107 12287,'0'-8'0,"0"-6"0,0 6 0,0-8 0,0 6 0,1 2 0,5 1 0,2 0 0,7 4 0,0-2 0,1 2 0,1 1 0,1 0 0,4-1 0,2-2 0,-6 0 0,4 5 0,-1 0 0,-1 0 0,0 0 0,-5 0 0,0 0 0,-4 0 0,-1 0 0,-7 0 0,2 0 0,-10 0 0,-3 0 0,-8 0 0,6 0 0,0 0 0,7 0 0,-6 0 0,6 1 0,-2 4 0,-2-1 0,4 6 0,-2 2 0,-5 1 0,5 4 0,-1 2 0,0 1 0,4 7 0,-5-2 0,2 4 0,0 2 0,0 4 0,5 0 0,0-1 0,0-2 0,0-1 0,0-1 0,0-1 0,0-4 0,0-3 0,0-7 0,0 1 0,-2-3 0,-1-1 0,-2-2 0,-7-6 0,2 1 0,-4-4 0,-1-1 0,0 0 0,2-1 0,1-3 0,2-1 0,-1 0 0,-4 5 0,0 0 0,1-2 0,3-1 0,1-2 0,-2 2 0,3 1 0,-1 2 0,-2 0 0,-1 0 0,-2 0 0,-1 0 0,3 2 0,4 1 0,9 2 0,2 0 0,10-5 0,3 0 0,4 0 0,6 0 0,-1 0 0,3 0 0,5 0 0,2 0 0,-2 0 0,2 0 0,1 0 0,6 0 0,-4 0 0,-2 0 0,-3 0 0,5 0 0,-10 0 0,1 0 0,-8 0 0,0 0 0,-10 0 0,-5 0 0,-10 0 0,-5 0 0,2 0 0,-3 0 0,0 0 0,-3 0 0,-1 0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3.6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16 12287,'15'0'0,"1"0"0,-6 0 0,0 0 0,2 0 0,-4 1 0,1 5 0,-3 4 0,5-2 0,-5 1 0,1-1 0,0 0 0,-2 3 0,-5 4 0,0 0 0,0 0 0,0 0 0,0 1 0,0-1 0,-2 0 0,-3 0 0,2-1 0,-6-2 0,3-2 0,-6-7 0,2 2 0,1-3 0,-1-2 0,7-2 0,-2-3 0,3-5 0,2-4 0,0-1 0,2 0 0,3 0 0,3 0 0,7-1 0,0 1 0,1 0 0,-1 0 0,0 0 0,0-1 0,0 1 0,1 2 0,1 1 0,1 3 0,2 3 0,1 1 0,-4 5 0,1 0 0,2 0 0,1 5 0,-6 1 0,-2 3 0,-2 3 0,2 1 0,-4 2 0,-1 2 0,-3 4 0,-3-5 0,-2 5 0,0-4 0,0-2 0,-2 0 0,-1 0 0,-4 0 0,-2 1 0,6-6 0,-2 0 0,-3 0 0,-1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3.9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1 136 12287,'0'-22'0,"0"5"0,0-5 0,0 7 0,0 0 0,0 5 0,0 0 0,0-2 0,2 5 0,3 2 0,-4 5 0,4 5 0,-3 5 0,-2 5 0,2 6 0,1 2 0,2 1 0,0 10 0,-5-2 0,0 5 0,0 5 0,0 5 0,0 2 0,0-3 0,0-2 0,0 3 0,0-6 0,-1-1 0,-4-4 0,3 3 0,-3-14 0,3-3 0,2-3 0,0-4 0,0 0 0,0-6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4.2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16 12287,'-15'0'0,"-1"0"0,6 0 0,2-2 0,1-3 0,4 3 0,8-3 0,0 3 0,8 2 0,6 2 0,3 3 0,3-3 0,6 3 0,-1-3 0,0-2 0,1 0 0,-1 0 0,1 0 0,-1 0 0,1 6 0,-1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4.9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91 168 12287,'-6'-9'0,"4"1"0,-5 5 0,0-3 0,6 0 0,-4 1 0,3 3 0,2-5 0,2 7 0,3 0 0,5 0 0,3 0 0,3 0 0,-1 0 0,0 0 0,0 0 0,0 0 0,1 0 0,-1 0 0,0-1 0,0-5 0,1 0 0,-3-6 0,-3 2 0,-3 0 0,-7-6 0,-7 3 0,-3 1 0,-3 2 0,-8 1 0,1-1 0,1 5 0,2 4 0,2 1 0,0 0 0,0 0 0,0 0 0,-1 0 0,1 1 0,0 3 0,0 1 0,1 7 0,2-2 0,4 5 0,1 5 0,2-3 0,5 3 0,0-3 0,0-2 0,0 6 0,0-1 0,0-1 0,0-3 0,7 0 0,3-1 0,4-2 0,1-2 0,0 0 0,2-4 0,3 0 0,6 0 0,1-2 0,0-5 0,-2 0 0,2 0 0,2-7 0,1-2 0,1-6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5.5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31 122 12287,'0'-15'0,"0"7"0,0-6 0,-1 7 0,-4-3 0,3 3 0,-10 9 0,7 3 0,2 5 0,1 4 0,2 1 0,0 0 0,0 0 0,0 1 0,0-1 0,0 0 0,0 0 0,0 0 0,0 1 0,0-1 0,0 0 0,0 0 0,0-6 0,0-9 0,0-10 0,0-4 0,0-1 0,5 0 0,2-2 0,0-2 0,-1-1 0,1-7 0,-4 3 0,3 1 0,-1 1 0,-5 6 0,0 1 0,0 0 0,0 0 0,0 6 0,0 3 0,0 7 0,0 4 0,0 5 0,6-3 0,4 0 0,4 0 0,6-4 0,1 6 0,-3-3 0,-1-2 0,3-3 0,1-1 0,-3 0 0,-1 0 0,3 0 0,1 0 0,-3 0 0,-1 0 0,-2 0 0,1 0 0,-8-1 0,-3-4 0,-3 3 0,-9-5 0,-3 7 0,-4 5 0,1 2 0,1 1 0,2 4 0,5 2 0,-5 1 0,-1 0 0,3 0 0,0 1 0,4-1 0,-1 0 0,2 0 0,1 0 0,2 1 0,0-1 0,7 0 0,3 0 0,3-1 0,3-4 0,1-2 0,1-4 0,4 1 0,2-2 0,1-1 0,6-2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5.99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76 12287,'-9'-15'0,"2"5"0,7 0 0,0 0 0,0-6 0,2 8 0,3 3 0,4 3 0,6 2 0,0 0 0,0 0 0,0 0 0,-1 2 0,-4 3 0,4 3 0,-6 8 0,0-1 0,4 0 0,-7 0 0,-1 0 0,-3 1 0,1-1 0,1 0 0,3 0 0,-3 0 0,-1 1 0,-2-1 0,0 0 0,0-5 0,-2-1 0,-3-3 0,1 5 0,-6-6 0,2-2 0,-2-8 0,3 2 0,7-8 0,0 0 0,0-3 0,0 4 0,2 0 0,1-2 0,2-2 0,10-1 0,-1 0 0,1 0 0,4 0 0,-1 1 0,-3 2 0,1 4 0,-1 1 0,5 0 0,0 4 0,-1-2 0,-2 1 0,-2 10 0,0 2 0,-1 4 0,-4 3 0,2-3 0,-5 8 0,-1-1 0,1 1 0,-2-3 0,-5 5 0,0-2 0,0 0 0,0 1 0,-7-6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2.93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75 76 12287,'-10'-5'0,"0"-1"0,-2-3 0,-2 6 0,-1-2 0,7-4 0,2 8 0,12-5 0,4 5 0,3 1 0,9 0 0,5 0 0,5 0 0,4 0 0,4-5 0,-3 0 0,1 1 0,-1 3 0,5-6 0,-3-2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6.47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62 198 12287,'-9'-8'0,"3"1"0,12 7 0,4 0 0,4 0 0,1 0 0,0-2 0,1-1 0,-1-2 0,5 0 0,0 5 0,-1 0 0,-2 0 0,-2 0 0,0 0 0,-6-2 0,-4-3 0,-4-3 0,-1-8 0,0 1 0,0 0 0,0 0 0,0 0 0,-6-1 0,-4 1 0,-4 0 0,-1 1 0,0 4 0,-1 4 0,1 6 0,0 0 0,0 1 0,-2 4 0,0 5 0,2 4 0,-9 1 0,9 0 0,0 1 0,3-1 0,0 5 0,7 0 0,2-1 0,1-2 0,4 5 0,3 0 0,5-4 0,3 3 0,4-11 0,2 2 0,1-2 0,5 2 0,-3-7 0,0-2 0,0-1 0,4-2 0,-4 0 0,0 0 0,0 0 0,5 0 0,-10-7 0,5-2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6.85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0 205 12287,'0'-26'0,"0"3"0,0 1 0,0-4 0,0 6 0,0 2 0,0 1 0,2 1 0,3 1 0,-3 5 0,3 0 0,-4 8 0,-1 2 0,5 7 0,1 8 0,-3 0 0,-1 1 0,-2 6 0,0 3 0,0 4 0,0 1 0,0 6 0,0 2 0,0 3 0,0 1 0,0 4 0,0-9 0,0 0 0,0 0 0,-2-1 0,-1-6 0,-3-1 0,3-4 0,1 2 0,2-6 0,0-3 0,0-1 0,2-2 0,3 0 0,4-6 0,6-4 0,0-5 0,0-3 0,0-2 0,1 1 0,-1-3 0,0 1 0,0-1 0,0 0 0,6-3 0,-1 3 0,-1-1 0,-3-4 0,0-2 0,-1-1 0,0 0 0,0-7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2:57.0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68 61 12287,'-15'0'0,"0"0"0,5-2 0,-1-3 0,1 4 0,4-11 0,7 7 0,11 1 0,7 3 0,8 1 0,0 0 0,5 0 0,3 0 0,8 0 0,-3 0 0,2-2 0,-1-3 0,1 3 0,-6-3 0,6-3 0,-3-1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3:05.107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67199E6"/>
      <inkml:brushProperty name="anchorY" value="-2.54762E6"/>
      <inkml:brushProperty name="scaleFactor" value="0.5"/>
    </inkml:brush>
  </inkml:definitions>
  <inkml:trace contextRef="#ctx0" brushRef="#br0">137 46 12287,'-15'0'0,"0"0"0,0 0 0,-1 0 0,1 0 0,0 0 0,0 0 0,1 2 0,4 3 0,3-3 0,7 6 0,2-4 0,3 1 0,5-2 0,5-1 0,6-2 0,2 0 0,1 0 0,10 0 0,-4-2 0,4-1 0,3-2 0,-3-2 0,7 3 0,-1-2 0,-1-3 0,5 4 0,-5-3 0,0 1 0,-4 4 0,1-4 0,-6 2 0,-6 1 0,-6 3 0,-3 1 0,-6 0 0,-9 0 0,-10 0 0,1 0 0,-1 0 0,5 0 0,-5 0 0,7 0 0,-11 0 0,6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27.00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16 578 12287,'0'-15'0,"0"5"0,0 0 0,2 0 0,3 1 0,3 2 0,8 7 0,-1 0 0,-5 0 0,0 0 0,0 2 0,-1 3 0,4 4 0,-4 6 0,-1 0 0,4 0 0,-7 0 0,-2 1 0,-1-1 0,-2 0 0,0 0 0,0 0 0,0 1 0,-2-3 0,-3-3 0,-2-1 0,-4-6 0,0 2 0,0-1 0,-3-3 0,-1-1 0,0 0 0,1-1 0,2-5 0,2-4 0,5-3 0,-3-2 0,1-1 0,4 1 0,1 0 0,2 0 0,0 0 0,0-1 0,7 1 0,3 0 0,3 0 0,3 0 0,0 1 0,3 2 0,1 2 0,2 5 0,-3-3 0,1 1 0,-1 3 0,3 3 0,0 1 0,0 0 0,0 0 0,-2 1 0,-3 5 0,1 2 0,3 0 0,-1 6 0,-7-4 0,-1 4 0,-2 1 0,-5-2 0,4-1 0,-2-2 0,-4 2 0,0-3 0,2 1 0,-5-7 0,0 2 0,-1-3 0,-9-4 0,-2-3 0,3-2 0,1-5 0,-1 2 0,1-1 0,5-8 0,-4-1 0,2 1 0,0 2 0,0-3 0,5 0 0,0 1 0,0 2 0,0 2 0,0 0 0,0 0 0,0-1 0,-5 1 0,0 0 0,1 0 0,-4 5 0,-2 1 0,-4 2 0,-1 1 0,0 2 0,-1-1 0,1 2 0,-5 1 0,0 4 0,1 1 0,2 2 0,-3 2 0,0-4 0,1 2 0,2-1 0,2-3 0,0 1 0,0 3 0,-1-3 0,10 5 0,6-7 0,10 0 0,8 0 0,8 0 0,9-2 0,6-1 0,3-2 0,6-2 0,3 3 0,-1-2 0,0-3 0,2 6 0,-5-2 0,-3 3 0,-2 2 0,2 0 0,-11 0 0,-1 0 0,-2 0 0,-15 0 0,-4 0 0</inkml:trace>
  <inkml:trace contextRef="#ctx0" brushRef="#br0" timeOffset="683">594 304 12287,'-15'0'0,"0"0"0,-1 0 0,1 0 0,0-6 0,6 4 0,4-5 0,10 7 0,4 0 0,6 0 0,0 0 0,1 2 0,-1 1 0,-2 4 0,-3 2 0,2-4 0,-5 3 0,0 1 0,-1-1 0,5-3 0,-6 5 0,-2 2 0,-1 2 0,-2 1 0,0 0 0,-7-2 0,-1-1 0,-3-3 0,1-3 0,0 5 0,-3-5 0,1 1 0,2 0 0,5-2 0,-6-5 0,0 0 0,4 7 0,2-6 0,10 4 0,5-3 0,9-2 0,1 0 0,-2 0 0,1 0 0,0 0 0,1 0 0,-2 0 0,6 0 0,-2 2 0,-3 3 0,4-2 0,-11 6 0,0-1 0,2 1 0,-3 1 0,1 3 0,-2-3 0,-6-1 0,2-6 0,1 2 0,-5-1 0,3-9 0,-3-4 0,-2-6 0,0 0 0,0 0 0,-5-6 0,0-1 0,1 0 0,2 0 0,1 2 0,-3 3 0,-1-1 0,2-3 0,1 1 0,2 5 0,0 0 0,0-1 0,0 1 0,0 7 0,2 8 0,1 10 0,2 3 0,0 4 0,-5 2 0,2 1 0,3-1 0,-3 3 0,3 0 0,-3 0 0,-2 0 0,0 3 0,0-3 0,0 2 0,0 3 0,0-4 0,0 1 0,0-2 0,0-3 0,1 2 0,3 0 0,1-3 0,7-2 0,-2-6 0,3-5 0,4-4 0,2-2 0,1-4 0,2-2 0,-3-5 0,3 2 0,1-2 0,-4 0 0,3 0 0,-4 2 0,-2-1 0,2-1 0,-8 0 0,4 2 0,-6 0 0,-1-6 0,-7 1 0</inkml:trace>
  <inkml:trace contextRef="#ctx0" brushRef="#br0" timeOffset="949">883 350 12287,'0'-24'0,"0"2"0,0 1 0,0 4 0,0-4 0,2 4 0,3 2 0,-2 2 0,7 1 0,0 2 0,-1-2 0,3 3 0,-6 1 0,1 0 0,0-1 0,3 4 0,-5-5 0,-2-2 0,-1-1 0,-2-3 0,-7 3 0,-3 1 0,-3 4 0,-3 1 0,1-3 0,-2 3 0,-1 0 0,-2 0 0,-1 2 0,6 5 0,0 0 0,0 0 0,6 7 0,2 2 0</inkml:trace>
  <inkml:trace contextRef="#ctx0" brushRef="#br0" timeOffset="1150">716 426 12287,'-9'-7'0,"2"6"0,9-11 0,3 7 0,5-5 0,9 5 0,3 1 0,1 3 0,-2-1 0,4-3 0,0 3 0,6-5 0</inkml:trace>
  <inkml:trace contextRef="#ctx0" brushRef="#br0" timeOffset="1815">1780 335 12287,'0'-15'0,"0"6"0,0 2 0,-5 14 0,-2 3 0,-1 4 0,4 1 0,-2-1 0,1-3 0,-1 0 0,-5-1 0,0 5 0,-2 0 0,-2 0 0,0-6 0,6-4 0,4-10 0,3-5 0,2 1 0,0-1 0,0-2 0,2-1 0,3-2 0,4 1 0,6 4 0,0 5 0,0 3 0,0 2 0,1 0 0,-1 0 0,0 2 0,0 3 0,0 5 0,-1 4 0,-4 1 0,-5 0 0,-3 0 0,-2 5 0,0 1 0,-2-3 0,-3-1 0,-3 3 0,-9 1 0,-2-3 0,-1-1 0,-5-7 0,3 0 0,-2 2 0,0-5 0,1 0 0,6-2 0,5 0 0,2 0 0,1-12 0,4 6 0,10-6 0,5 2 0,4 0 0,6 0 0,2 5 0,0 0 0,0 0 0,3 1 0,-3 4 0,0 4 0,0-1 0,4 6 0,-6-4 0,-1 5 0,-3 5 0,0-3 0,-1 10 0,-2-5 0,-2 2 0,-3-5 0,-5 1 0,2-3 0,-1-2 0,-3 0 0,6 0 0,2 1 0</inkml:trace>
  <inkml:trace contextRef="#ctx0" brushRef="#br0" timeOffset="2615">1613 365 12287,'5'-10'0,"2"2"0,1 1 0,4 4 0,8 1 0,5 2 0,4-2 0,2-3 0,6 3 0,5-3 0,5 4 0,4 1 0,0-5 0,-6 0 0,-1 1 0,-3 2 0,-6 1 0,-8-3 0,-1-1 0,-15 0 0,10 5 0,-20 0 0,6 0 0,-7 0 0,0 0 0,0 7 0,0 1 0,0 1 0,0 4 0,0-11 0,-2 10 0,-1-5 0,-2 1 0,-5-3 0,5 5 0,-7-6 0,10 3 0,-11-7 0,11 0 0,-6 0 0,3 0 0,3 0 0,-5-7 0,7-3 0,0 3 0,0-2 0,0 4 0,0-5 0,5 2 0,2-1 0,1 3 0,3 0 0,4 6 0,-5 0 0,0 0 0,0 0 0,5 0 0,1 0 0,-1 0 0,0 0 0,-1 7 0,-3 2 0,-1-1 0,-6 6 0,8-6 0,-7 7 0,-2 1 0,-1-1 0,-7 0 0,-2 0 0,-1-1 0,-4-4 0,-2 3 0,-1-4 0,0-1 0,0 4 0,-1-7 0,8 0 0,1-7 0,7-3 0,0-5 0,2 2 0,3-1 0,5 3 0,4-5 0,1 6 0,0 2 0,0 1 0,0 2 0,1 0 0,-1 0 0,0 0 0,0 2 0,0 3 0,-6 4 0,3 6 0,-7 0 0,-2 0 0,-1 0 0,-2 1 0,-2 0 0,-3 3 0,-5 1 0,-9 4 0,-3-5 0,-1-4 0,-4-2 0,-2 4 0,-1-8 0,-1-1 0,1-3 0,-1 2 0,1-2 0,0-2 0,-1-1 0,2-7 0,2-2 0,5-1 0,6-4 0,-6-2 0,10-2 0,2-3 0,1-1 0,6-1 0,6 5 0,2-5 0,14-2 0,-2-8 0</inkml:trace>
  <inkml:trace contextRef="#ctx0" brushRef="#br0" timeOffset="3131">2495 320 12287,'-2'-9'0,"-3"4"0,3-3 0,-5 6 0,7-5 0,7 7 0,3 0 0,-3 7 0,7-5 0,-4 4 0,3 1 0,3-5 0,-1 10 0,0-5 0,0 1 0,-6-5 0,4 9 0,-3-5 0,4 1 0,-4 1 0,-2 3 0,-1-2 0,-2 0 0,-5 5 0,-2-5 0,-3 0 0,-5 2 0,-3-3 0,-2-1 0,-1-1 0,6 0 0,0-2 0,2-2 0,-3 7 0,6-6 0,10 1 0,4-4 0,6-1 0,0 2 0,1 3 0,4-3 0,2 3 0,0-2 0,0 2 0,3-3 0,-5 5 0,-1-2 0,-2 0 0,3 5 0,0-3 0,-1 1 0,-2 1 0,-4 3 0,-1-4 0,-2-1 0,-6-2 0,2-7 0,-6-3 0,0-5 0,0-10 0,0-4 0,0-1 0,0-1 0,0 1 0,0-5 0,0-1 0,0 1 0,0 6 0,0 2 0,0 0 0,0 12 0,0-4 0</inkml:trace>
  <inkml:trace contextRef="#ctx0" brushRef="#br0" timeOffset="3316">2692 761 12287,'-6'8'0,"2"-1"0,-6-7 0,0 7 0,2 1 0,1 1 0,7-3 0,7-12 0,1-3 0</inkml:trace>
  <inkml:trace contextRef="#ctx0" brushRef="#br0" timeOffset="3881">3361 335 12287,'2'-14'0,"3"4"0,4-3 0,6 11 0,0-3 0,0 3 0,0 2 0,1 0 0,-1 0 0,0 0 0,-6 0 0,4 0 0,-5 0 0</inkml:trace>
  <inkml:trace contextRef="#ctx0" brushRef="#br0" timeOffset="4647">3088 289 12287,'-2'-10'0,"-3"0"0,3 0 0,-3 1 0,10 4 0,-1 5 0,6 5 0,2 6 0,-4 2 0,1 4 0,-1 2 0,0 1 0,-4 7 0,3-3 0,-2 1 0,0 0 0,1 1 0,-2 4 0,1-1 0,-2-4 0,1 4 0,-1-4 0,2 2 0,-2-2 0,1-3 0,-1-6 0,2-1 0,-1 0 0,4-7 0,-6-1 0,5-7 0</inkml:trace>
  <inkml:trace contextRef="#ctx0" brushRef="#br0" timeOffset="5730">2601 320 12287,'-8'0'0,"1"-2"0,5-1 0,-3-2 0,5-1 0,0 6 0,9-5 0,11 0 0,5 2 0,4 1 0,3 1 0,5-3 0,7-1 0,5 2 0,7-1 0,-4 1 0,2-2 0,4 2 0,-1 1 0,1 2 0,-4 0 0,-2 0 0,-6 0 0,-7 2 0,-2 1 0,-3 2 0,-4 0 0,-5-3 0,-4 1 0,-5 2 0,6 0 0,2-5 0,0 0 0,-2 0 0,-7 0 0,0 0 0,0 0 0,6 0 0,-1 0 0,-2 0 0,-1 0 0,-1 0 0,-1 0 0,0-6 0,-7 4 0,-3-5 0,-10 7 0,4 2 0,-6 1 0,0 2 0,6 7 0,-11-4 0,7 8 0,-2-8 0,4-1 0,-3 0 0,-5-4 0,0 7 0,-2 2 0,-2-4 0,0 3 0,-1 0 0,1-2 0,0-1 0,0 1 0,0-1 0,-1-3 0,1 5 0,0 1 0,0-3 0,-1 4 0,1-5 0,0 1 0,0-3 0,0 4 0,-1-3 0,8 6 0,3-8 0,10 4 0,5-1 0,9-2 0,1-5 0,0 0 0,2 0 0,-3 0 0,4 0 0,1 0 0,0 0 0,-6 5 0,4 0 0,-1 0 0,-1 2 0,0-4 0,-5 6 0,1-1 0,-1 0 0,0 3 0,0 4 0,-5-2 0,0-3 0,-6 4 0,-2-14 0,-9 0 0,-2-8 0,6-6 0,-4-3 0,2-1 0,0-3 0,0-6 0,3 2 0,-1-4 0,-2-1 0,0 1 0,5 2 0,0 3 0,0 2 0,0 2 0,-7 5 0,-1 0 0</inkml:trace>
  <inkml:trace contextRef="#ctx0" brushRef="#br0" timeOffset="5982">3453 776 12287,'0'-9'0,"0"3"0,0-1 0,6 5 0,5-3 0,2 3 0,2 4 0,0 2 0,1 1 0,-6 1 0,-2-1 0,-1 6 0,-2-3 0,-5 2 0,0 2 0,0 1 0,-2 1 0,-3-4 0,-3-3 0,-7-7 0,-1 0 0,3-2 0,3-3 0,-4-10 0,6-9 0</inkml:trace>
  <inkml:trace contextRef="#ctx0" brushRef="#br0" timeOffset="6148">3757 320 12287,'0'-9'0,"0"-4"0,0 3 0,1 3 0,5 0 0,4 2 0,3 0 0,9-5 0,3 5 0,4 1 0,2 3 0,1-1 0,3-3 0,4 3 0,7-5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36.16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175 366 12287,'0'-15'0,"0"4"0,0 1 0,0 0 0,0 3 0,0 7 0,0 9 0,0 4 0,0 4 0,0 2 0,0 1 0,5 7 0,0-2 0,-2 2 0,-1-1 0,-2 1 0,0-5 0,0 0 0,0 0 0,5 3 0,0-5 0,-1-1 0,-3-2 0,-1-2 0,0 0 0,0-6 0,0-9 0,0-10 0,0-6 0,0-4 0,-5-9 0,0-6 0,2 1 0,1 2 0,2-5 0,0-4 0,0-1 0,0 1 0,0-2 0,2 2 0,3-1 0,5 1 0,8-1 0,4 6 0,0 4 0,0 5 0,5 2 0,0 8 0,6 5 0,2 4 0,0 3 0,-2 5 0,0 1 0,3 5 0,4 2 0,-4 7 0,-2 0 0,-2 1 0,-2 6 0,-6-6 0,-2 6 0</inkml:trace>
  <inkml:trace contextRef="#ctx0" brushRef="#br0" timeOffset="199">99 335 12287,'-24'0'0,"-5"0"0,12-1 0,-3-4 0,12 3 0,8-3 0,8 3 0,12 2 0,8-2 0,5-3 0,8 4 0,11-4 0,6 3 0,1 2 0,8 0 0,-9 0 0,-2 0 0,-2 0 0,3 0 0,-3 0 0</inkml:trace>
  <inkml:trace contextRef="#ctx0" brushRef="#br0" timeOffset="549">509 335 12287,'-17'0'0,"-3"0"0,3 0 0,-3 0 0,10 0 0,3 2 0,7 3 0,2 5 0,3 4 0,-3 1 0,4 0 0,-1 2 0,0 3 0,0-1 0,-5 5 0,0-1 0,0 1 0,6-4 0,-1 5 0,0 1 0,1-3 0,-2 1 0,4-5 0,-1 1 0,-4-1 0,6-4 0,1-3 0,4-2 0,-4-7 0,0 2 0,2-3 0,1-7 0,2-2 0,1-1 0,-1-4 0,0-7 0,0-3 0,0 0 0,1 0 0,-1-3 0,0 5 0,-1 1 0,-4 2 0,-4-3 0,-6 0 0,0 1 0,-1 9 0,-4 3 0,-5 2 0,-4 0 0,-3 0 0,-1 5 0,-3 0 0,3 0 0,-4 2 0,1 1 0,3 2 0,1-2 0,2 4 0,0-2 0,-1 7 0,1-3 0</inkml:trace>
  <inkml:trace contextRef="#ctx0" brushRef="#br0" timeOffset="783">585 335 12287,'-15'0'0,"0"0"0,5-5 0,0 0 0,6-2 0,-1 2 0,5 4 0,5-4 0,5 3 0,4 2 0,10 0 0,6 0 0,9 0 0,5 0 0,6 0 0,3 0 0,-1 0 0,1 0 0,7 0 0,-4 0 0,13 0 0,-6 0 0</inkml:trace>
  <inkml:trace contextRef="#ctx0" brushRef="#br0" timeOffset="1281">996 457 12287,'-10'-2'0,"0"-3"0,5 4 0,-6-5 0,8 5 0,-4 8 0,7 3 0,0 3 0,0 2 0,0 1 0,0-1 0,0 0 0,-1-1 0,-4-4 0,1-4 0,-6-6 0,5 0 0,-5 0 0,1-1 0,-1-4 0,5-5 0,3 1 0,2-1 0,0-2 0,2 0 0,3 0 0,5 2 0,4-2 0,1 4 0,0 0 0,2 1 0,3 3 0,-1 3 0,5 1 0,-1 0 0,1 0 0,-4 0 0,4 1 0,-2 5 0,-4 4 0,-1 3 0,-1 2 0,-1 1 0,0-1 0,-5 3 0,-1-1 0,-3-3 0,-2-1 0,-3 1 0,-1 1 0,-5-13 0,-1-7 0,-1-7 0,0-3 0,0-2 0,4-2 0,-2-3 0,1-1 0,3 2 0,1-2 0,-2 1 0,-3 3 0,3-5 0,-4 1 0,6-8 0</inkml:trace>
  <inkml:trace contextRef="#ctx0" brushRef="#br0" timeOffset="1681">1209 548 12287,'0'15'0,"0"1"0,-2-1 0,-3 0 0,3 0 0,-3 0 0,2 1 0,-2-1 0,3-5 0,-5 0 0,2 2 0,0 1 0,-2-2 0,4-1 0,-4 0 0,-1-2 0,3-1 0,-4-5 0,3 3 0,-6-3 0,3 1 0,1-6 0,1-1 0,7-6 0,-2-2 0,-3-1 0,4-3 0,-4 1 0,3 0 0,4 0 0,1 0 0,2-1 0,7 6 0,-2 2 0,4 1 0,1 4 0,0-1 0,0 1 0,0-2 0,1 1 0,0 3 0,3 2 0,1 5 0,-1 4 0,-4 3 0,-3 4 0,-4 2 0,-1 1 0,-2 7 0,-5-2 0,0 4 0,0 1 0,-7-1 0,-4-2 0,-6-3 0,-4-2 0,0 3 0,0-6 0,-2-4 0,-1-3 0,-3-4 0,5 2 0,0-5 0,0-3 0,-3-7 0,4-2 0,4-1 0,6-4 0,-3-3 0,6-4 0,-2-3 0,-1-1 0,8-1 0,-2-1 0,-3-11 0,-1 4 0</inkml:trace>
  <inkml:trace contextRef="#ctx0" brushRef="#br0" timeOffset="2048">1224 366 12287,'-8'0'0,"-4"-2"0,7-3 0,0 3 0,8-4 0,5 6 0,8 0 0,4 0 0,0 0 0,4 0 0,-1 0 0,5-6 0,-7 1 0,1 2 0,0 1 0,4 2 0,-6 0 0,-1 0 0,-3 0 0,0 0 0,-1 0 0,-7 2 0,-3 3 0,-3 4 0,-2 6 0,0 0 0,5 0 0,0 2 0,-1 2 0,-3 1 0,-1 5 0,0-3 0,0 0 0,0 0 0,0 5 0,2-2 0,1 3 0,2-3 0,1 2 0,-6-5 0,0 0 0,0 0 0,0-2 0,0-5 0,0 0 0,0 1 0,6-8 0,3-1 0</inkml:trace>
  <inkml:trace contextRef="#ctx0" brushRef="#br0" timeOffset="2248">1559 351 12287,'-16'-7'0,"8"3"0,3-6 0,5 7 0,5-2 0,8 3 0,9 2 0,0 0 0,0 0 0,5 0 0,-3 0 0</inkml:trace>
  <inkml:trace contextRef="#ctx0" brushRef="#br0" timeOffset="3181">2212 442 12287,'0'-10'0,"0"-1"0,2 8 0,3-4 0,5 1 0,5 4 0,6-3 0,2 3 0,1 2 0,5 0 0,-4 0 0,4 0 0,1 0 0,-6 2 0,-4 1 0,-5 4 0,-4 1 0,0-3 0,-6 6 0,-1 0 0,-9 3 0,-5 1 0,-4-1 0,-1-4 0,-5 3 0,-2-3 0,0 2 0,0-2 0,-5 4 0,3-4 0,0 4 0,4 1 0,3-5 0,2 0 0,0 2 0,1 1 0,4 3 0,5-6 0,10-2 0,5 1 0,4-1 0,6-5 0,2 4 0,0 0 0,0 3 0,3-3 0,-3 0 0,0-2 0,0 0 0,-2 5 0,-4-5 0,-1-2 0,0-1 0,-5 3 0,0 0 0,-6 0 0,-4-11 0,-9-5 0,1-2 0,-4-4 0,7-2 0,0-3 0,-2-1 0,5 4 0,-3-3 0,4 2 0,1 0 0,0-6 0,0 6 0,0 1 0,0 3 0,6-3 0,3 2 0,1 4 0,0-1 0,0 2 0,7 2 0,2 5 0,1 3 0,5 2 0,-3 0 0,0 0 0,0 0 0,-1 7 0,-5 3 0,1 5 0,-1 6 0,2-4 0,-9 5 0,-1-2 0,-3 0 0,2 5 0,-2-3 0,-2 2 0,-1 0 0,-4 1 0,-3-5 0,-3-8 0,-7-3 0,-1-3 0,1-1 0,0-5 0,0 0 0,0 0 0,1-6 0,4-4 0,5-4 0,3 4 0,2-2 0,2-3 0,3-4 0,3-3 0,8 2 0,12-4 0,4-6 0</inkml:trace>
  <inkml:trace contextRef="#ctx0" brushRef="#br0" timeOffset="3714">2942 427 12287,'-15'0'0,"2"-2"0,2-3 0,-2 3 0,13-5 0,0 7 0,10 0 0,9 0 0,-1 0 0,9 0 0,4 0 0,2 0 0,3 0 0,-6 0 0,1 0 0,-1 0 0,1 0 0,-3 0 0,-1 0 0,-1 0 0,-8 0 0,3 0 0,-5 0 0,-7 2 0,-4 3 0,-5 4 0,-5-1 0,-4 6 0,-6-6 0,-2 2 0,-3 0 0,-2 0 0,-5 6 0,3-1 0,2 0 0,-3-1 0,5-3 0,1-1 0,2 2 0,2 0 0,0 0 0,0-2 0,6-5 0,6 4 0,6-3 0,6 4 0,8-4 0,1-3 0,2-1 0,6 3 0,-4 0 0,1-2 0,4-1 0,-5 3 0,0 2 0,-1-1 0,-1 1 0,0 3 0,-5-3 0,-1 2 0,-4 2 0,4 3 0,-6 1 0,0 0 0,-1-5 0,-7 1 0,0 0 0,0-4 0,0-2 0,0-10 0,0-5 0,-5-9 0,0-3 0,2-1 0,1-4 0,2-2 0,0-3 0,0-2 0,0-1 0,0 1 0,2 7 0,1 3 0,2 2 0,0-5 0,-5 4 0</inkml:trace>
  <inkml:trace contextRef="#ctx0" brushRef="#br0" timeOffset="3981">3034 852 12287,'-9'0'0,"-3"-1"0,7-4 0,2 3 0,8-3 0,5 3 0,4 2 0,1 0 0,0 0 0,0 0 0,0 0 0,1 2 0,-1 1 0,0 2 0,-2 7 0,-2-2 0,-5-1 0,-7-1 0,-4-1 0,1 0 0,-6-4 0,-2 2 0,-1-2 0,-2-1 0,-1-2 0,1 0 0,0 0 0,1-7 0,3-1 0,2-2 0,2 0 0,2-7 0,-1 0 0,-3-5 0</inkml:trace>
  <inkml:trace contextRef="#ctx0" brushRef="#br0" timeOffset="4515">3429 396 12287,'10'0'0,"0"0"0,2 0 0,1 0 0,3-2 0,1-1 0,3-2 0,5 2 0,4 1 0,1 2 0,-1 0 0,-4 0 0,2 0 0,-6 0 0,-3 0 0,-1 0 0,-2 0 0,1 0 0,-8 0 0,-8 2 0,-10 3 0,-4 5 0,-6-2 0,0 2 0,1 2 0,2 2 0,-3 6 0,0 0 0,1 1 0,2 1 0,2-4 0,2 6 0,1-1 0,2 1 0,6-4 0,-1 6 0,4-1 0,1-1 0,5 3 0,3-7 0,4-1 0,5-3 0,6 0 0,-1-3 0,2-1 0,3-2 0,-3-6 0,1 1 0,0-4 0,-1-1 0,3-1 0,-7-3 0,-1-3 0,-2-1 0,-9 3 0,-1-3 0,-2-1 0,0 1 0,0 3 0,-6-4 0,-5 2 0,-2 2 0,-7 5 0,0 0 0,-1 0 0,-4 0 0,0 0 0,0 0 0,-2 0 0,5 2 0,-4 1 0,5 2 0,0 7 0,1-3 0,0 6 0</inkml:trace>
  <inkml:trace contextRef="#ctx0" brushRef="#br0" timeOffset="4765">3839 381 12287,'-15'0'0,"7"-7"0,1 5 0,9-4 0,4 6 0,10 0 0,7 0 0,6 0 0,3 0 0,4 0 0,4 0 0,4 0 0,3 0 0,1 0 0,-3 0 0,3 0 0,-13 0 0,7 0 0,-3 0 0</inkml:trace>
  <inkml:trace contextRef="#ctx0" brushRef="#br0" timeOffset="5614">3991 518 12287,'-15'0'0,"5"0"0,0 0 0,5 0 0,-4 1 0,3 5 0,-4-3 0,5 7 0,-6 0 0,6 5 0,2 1 0,1-6 0,2 0 0,-1-2 0,-3 4 0,-1-2 0,-2-6 0,2 1 0,4-4 0,-8-2 0,4-4 0,3-4 0,-3-6 0,4 0 0,6 5 0,1 1 0,1 1 0,0-1 0,5 1 0,-4-4 0,2 4 0,1 1 0,-1-3 0,5 3 0,0 0 0,0 0 0,6 2 0,-1 5 0,-2 0 0,-1 0 0,-1 0 0,-3 2 0,-3 3 0,2-1 0,-5 6 0,0 1 0,-1 3 0,-1 3 0,-5 3 0,0-3 0,0 3 0,0-3 0,-5-2 0,-1-1 0,-3-4 0,4-3 0,-5-7 0,6-2 0,-1-3 0,4 2 0,1-7 0,0-2 0,1-2 0,4-1 0,6 0 0,2 1 0,2 2 0,1 4 0,-1 1 0,0 2 0,2 5 0,1 0 0,3 0 0,1 0 0,-4 2 0,3 3 0,-3 5 0,-3 4 0,-3 1 0,-3 0 0,-3 0 0,4 0 0,-4 2 0,-3 2 0,-1 1 0,-2 0 0,0-4 0,0-1 0,0-5 0,0 0 0,-2-6 0,-3 1 0,3-10 0,-3-6 0,3-2 0,2-2 0,0-6 0,0-1 0,0-1 0,0-4 0,5-2 0,2-3 0,0-2 0,0-1 0,3 1 0,-5 7 0,-2 1 0,-1-1 0,3 5 0,0 2 0,-1 3 0,-3 7 0,-1 0 0,0 8 0,0 2 0,0 2 0,2 6 0,3-1 0,5-3 0,5 2 0,4 1 0,1 2 0,7-6 0,-10 4 0,7-7 0,-6 0 0,3 0 0,-1 0 0,-5 0 0,0 0 0,1 0 0,-6 0 0,0 0 0,2 0 0,-6 6 0,1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34.40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31 122 12287,'10'-5'0,"0"0"0,2 1 0,7 3 0,1 1 0,-2 0 0,-1 0 0,4 0 0,-1 0 0,-2 0 0,-1 0 0,-1 1 0,-1 4 0,-2 4 0,-4 6 0,-9 0 0,-7 1 0,-8-1 0,-2 0 0,-3 0 0,1 0 0,-6 1 0,-1-3 0,3-3 0,-4 4 0,6-4 0,3 2 0,1-2 0,3 3 0,4-3 0,5 4 0,3-4 0,2 0 0,2 0 0,3-1 0,4 4 0,8-4 0,1 1 0,2 0 0,6-1 0,-4 1 0,0-4 0,0 1 0,-2-3 0,-5 4 0,0-1 0,1-4 0,-6 1 0,0 1 0,-7-4 0,4 6 0,-12-14 0,0-3 0,0-3 0,-2-3 0,5 0 0,-3-3 0,2-3 0,-2-2 0,3 6 0,-3-4 0,3 2 0,2-1 0,2-1 0,1 4 0,3-3 0,-3 3 0,5 3 0,1 3 0,1 2 0,0-2 0,0 3 0,5 1 0,1 1 0,-1 4 0,5 1 0,0 2 0,-1 0 0,-2 0 0,-2 2 0,-1 3 0,-3 5 0,0 4 0,-3 1 0,2 0 0,-5 0 0,2 0 0,-2 1 0,-2-1 0,-3 0 0,-5 0 0,2-5 0,-7-1 0,-2-2 0,4-2 0,-3-5 0,8-2 0,-2-3 0,3-4 0,2-6 0</inkml:trace>
  <inkml:trace contextRef="#ctx0" brushRef="#br0" timeOffset="682">730 152 12287,'9'0'0,"-2"-1"0,-7-4 0,0 1 0,0-6 0,0 7 0,0-4 0,-2 9 0,-3 3 0,1 3 0,-6 7 0,5-1 0,-3-2 0,1-2 0,-5-7 0,2 2 0,2 2 0,-3-2 0,8-2 0,-2-8 0,3 2 0,4-5 0,3-1 0,5 1 0,4 3 0,3-4 0,1 2 0,3 4 0,0 1 0,-2 1 0,1-3 0,-1-1 0,3 0 0,-2 5 0,-1 2 0,-2 3 0,-7-2 0,-2 7 0,1 2 0,-1 2 0,-5 1 0,3 0 0,-6 0 0,-6 1 0,0-1 0,-8 0 0,1 0 0,-4 0 0,-2 1 0,2-1 0,-1-2 0,-3-3 0,1 2 0,5-7 0,0-1 0,0-3 0,-1-1 0,1 0 0,2-1 0,3-4 0,4-2 0,12-3 0,2-2 0,9 7 0,1 1 0,3 3 0,6 1 0,-2 0 0,2 0 0,-2 0 0,4 1 0,-3 5 0,2 4 0,3 3 0,-1 2 0,0 2 0,-1 2 0,-3 1 0,-1 5 0,-7-3 0,-2 0 0,-3 0 0,2 4 0,-8-6 0,2-1 0,-6-9 0,2-4 0,-8-7 0,-2-4 0,0-9 0,5-8 0,-2-1 0,-3-4 0,3-7 0,-3-3 0,3-2 0,2-3 0,0-1 0,0 1 0,0 1 0,0-1 0,0 3 0,0 1 0,0 2 0,0 7 0,2 2 0,3 12 0,10 3 0,9 12 0</inkml:trace>
  <inkml:trace contextRef="#ctx0" brushRef="#br0" timeOffset="916">1399 183 12287,'-6'-15'0,"4"4"0,-3 1 0,3 7 0,2-4 0,0 14 0,0 3 0,2 4 0,3 1 0,-3 5 0,3 2 0,-2 0 0,2 0 0,-3 3 0,3-3 0,-3 0 0,-2 0 0,0 3 0,0-3 0,0 2 0,0 3 0,5-3 0,0-1 0,-2-1 0,-1-3 0,0-4 0,3-5 0,-4 4 0,6-6 0</inkml:trace>
  <inkml:trace contextRef="#ctx0" brushRef="#br0" timeOffset="1116">1323 183 12287,'-15'0'0,"0"0"0,0 0 0,0-7 0,8 5 0,7-3 0,12 4 0,10 1 0,1 0 0,4 0 0,2 0 0,1 0 0,1 0 0,-1-7 0,1-2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43.0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92 107 12287,'0'-15'0,"0"-1"0,0 1 0,0 0 0,0 6 0,-2 3 0,-1 7 0,-2 4 0,1 6 0,3 7 0,-1 4 0,-1 0 0,-3 0 0,1 5 0,5-2 0,0 4 0,0 2 0,-5-1 0,0 0 0,2-1 0,1-4 0,-3 2 0,0-5 0,2 0 0,1 0 0,2-1 0,-2-6 0,-1 0 0,-2 0 0,-2-6 0,2-4 0,3-4 0,-4-1 0</inkml:trace>
  <inkml:trace contextRef="#ctx0" brushRef="#br0" timeOffset="683">77 122 12287,'5'-15'0,"0"0"0,0 6 0,-4-4 0,5 4 0,4 1 0,-2-6 0,2 6 0,2-1 0,7-3 0,1 7 0,-1 2 0,-3 1 0,5 2 0,1 0 0,0 0 0,0 0 0,3 2 0,-5 3 0,-1 3 0,-2 1 0,-2 4 0,0-2 0,-1 2 0,-4 2 0,-3 2 0,-7 3 0,-7 1 0,-3 1 0,-6-7 0,-4-2 0,2 1 0,-8 1 0,-1 0 0,-2 1 0,-1-3 0,0-1 0,1-4 0,4-1 0,-2-2 0,6-5 0,3 0 0,1 0 0,2 0 0,-1 0 0,8-1 0,3-5 0,3-4 0,4 2 0,3-1 0,5 1 0,4 0 0,1 4 0,0-1 0,0 3 0,0 2 0,1 0 0,-1 0 0,0 0 0,0 0 0,0 2 0,1 3 0,-1 4 0,0-1 0,0 6 0,0-3 0,-1 6 0,-4 4 0,2-1 0,-5-5 0,-1 0 0,1 0 0,3 1 0,-5-1 0,-1 0 0,-3 0 0,5 0 0,0-1 0,1-2 0,0-2 0,5-7 0,-2 2 0,3-3 0,3-2 0,-1 0 0,0 0 0,0 0 0,4-2 0,-1-3 0,1-5 0,-6-3 0,8-1 0,-4 2 0,-2 2 0,-5 2 0,-2-4 0,1 2 0,-1-2 0,-3-2 0,4-1 0,-2 0 0,-2 5 0,-5 0 0,0-2 0,0 5 0,-2 0 0,-3 7 0,1 2 0,-4 3 0,1 5 0,1 4 0,2 1 0,-1 0 0,2 0 0,-4 1 0,2-1 0,1 0 0,3 0 0,1 0 0,0 1 0,0-1 0,0 0 0,0 0 0,0 0 0,0 1 0,7-1 0,1 0 0</inkml:trace>
  <inkml:trace contextRef="#ctx0" brushRef="#br0" timeOffset="983">715 152 12287,'9'-6'0,"-3"2"0,-6-6 0,7 0 0,3-5 0,4 6 0,1 4 0,-5 4 0,0 1 0,-6 1 0,1 4 0,-4 5 0,-1-1 0,-1-1 0,-4-1 0,1 0 0,-6-4 0,-2 2 0,6 0 0,-6-6 0,7-4 0,0 3 0,11-12 0,3 6 0</inkml:trace>
  <inkml:trace contextRef="#ctx0" brushRef="#br0" timeOffset="2133">867 335 12287,'-8'-15'0,"1"4"0,7 1 0,2 5 0,3-3 0,5 1 0,3 2 0,3 5 0,-1 0 0,0 0 0,0 0 0,1 0 0,-1 0 0,0 5 0,-2 2 0,-1 1 0,-2 4 0,-6 2 0,3 1 0,-2 0 0,0 0 0,0 0 0,-5 1 0,0-1 0,0 0 0,-2 0 0,-1 0 0,-2 1 0,-2-3 0,3-1 0,-1-2 0,-6-6 0,9 1 0,-3-10 0,3 1 0,2-6 0,0-4 0,0-4 0,2 1 0,3-3 0,5 3 0,4 2 0,-1-1 0,1 1 0,1 0 0,2 0 0,8 1 0,-5 4 0,-3 5 0,-2-2 0,1 2 0,-1 2 0,-2 8 0,-1 5 0,-3 4 0,-3 1 0,-1 0 0,-3 2 0,1 1 0,3 3 0,-1 4 0,-5-3 0,0 0 0,0 0 0,0-2 0,0-5 0,0 1 0,0-1 0,6 0 0,5-1 0,2-4 0,2 2 0,0-7 0,1-2 0,-1-1 0,2-2 0,1 0 0,3 0 0,-1-7 0,-3-1 0,1-3 0,3 1 0,2 0 0,-4-5 0,-2 1 0,1 4 0,1-3 0,-4 3 0,-1-4 0,-4-1 0,3 0 0,-3-1 0,4 1 0,-6 0 0,-1 0 0,-7 0 0,0-1 0,0 1 0,0 0 0,-7 0 0,4 6 0,-7 4 0,-2 4 0,-1-4 0,-3-1 0,1 3 0,0 1 0,0 4 0,0 1 0,-1 3 0,1 5 0,0-1 0,0 4 0,5-4 0,1 0 0,1 2 0,-1 2 0,6-4 0,-2 0 0,3 2 0,2 1 0,0 2 0,2-1 0,1-2 0,2-2 0,7-7 0,-2 4 0,5-2 0,6 0 0,-4 0 0,5-5 0,-2-1 0,0-4 0,5 1 0,-3-6 0,2-2 0,-5 5 0,3-6 0,-7 4 0,0-1 0,0 0 0,-5 2 0,0-2 0,-6-4 0,1 19 0,-8 0 0,-4 9 0,-2 6 0,4 4 0,-3 6 0,-1 0 0,1 1 0,3 4 0,-4 3 0,3-1 0,2 0 0,1 3 0,0-4 0,-3-2 0,3-2 0,1-2 0,2 1 0,0-3 0,0-2 0,-6-4 0,2-7 0,-4 0 0,1 0 0,-5-5 0,2-1 0,-3-2 0,-3-4 0,1-1 0,0-2 0,0 0 0,0 0 0,-6-2 0,1-1 0,0-4 0,-2-2 0,5-1 0,-3-5 0,3-2 0,1-3 0,1 3 0,2-5 0,3 2 0,5-1 0,3-4 0,2 3 0,2 0 0,3 0 0,3-3 0,9 5 0,3 1 0,6 2 0,2 2 0,4 0 0,1 1 0,-3 4 0,7-3 0,-10 4 0,-2 1 0,-1 3 0,-4 3 0,-4 2 0,-8 0 0,-1 0 0,-7 0 0,0 0 0,0 0 0</inkml:trace>
  <inkml:trace contextRef="#ctx0" brushRef="#br0" timeOffset="2532">2114 350 12287,'-7'-15'0,"6"0"0,-8 4 0,4 1 0,4 7 0,-6-4 0,7 7 0,0 2 0,1 3 0,3 5 0,1 4 0,7-4 0,0 2 0,4 3 0,5 3 0,-1 3 0,-3-6 0,3 0 0,4 0 0,-6 0 0,-2 1 0,-5-8 0,5 6 0,-6-11 0,0 7 0,-7-6 0,11 9 0,-13-11 0,6 4 0,-7-6 0,0 0 0,0 7 0,-7-5 0,4 6 0,-7-3 0,0-3 0,-5 12 0,5-11 0,-1 7 0,0 2 0,-3 2 0,-6-4 0,-1 0 0,1 0 0,5 5 0,-2-5 0,-1 0 0,-3 2 0,6-5 0,5 0 0,-2 0 0,4-1 0,-3 4 0,15-3 0,1-7 0,7 7 0,3 1 0</inkml:trace>
  <inkml:trace contextRef="#ctx0" brushRef="#br0" timeOffset="2782">2631 304 12287,'-7'-15'0,"6"0"0,-6 0 0,7 0 0,0-1 0,0 8 0,0 1 0,0 9 0,0 5 0,0 8 0,5 2 0,0 8 0,-2 2 0,-1 2 0,-2 6 0,0 1 0,0-2 0,0-2 0,0-2 0,0-1 0,0-2 0,0-2 0,0-5 0,0 4 0,0-2 0,0-3 0,0-2 0,0 5 0,0 1 0</inkml:trace>
  <inkml:trace contextRef="#ctx0" brushRef="#br0" timeOffset="3266">2662 289 12287,'0'-23'0,"0"1"0,0 6 0,0 1 0,1 2 0,4 1 0,5 2 0,6 6 0,2-1 0,3 4 0,-3 1 0,1 0 0,-1 0 0,3 1 0,-3 4 0,-1 2 0,-2 5 0,-1-2 0,-4 2 0,2 1 0,-7 3 0,-2-1 0,-1 0 0,-2 0 0,0 0 0,-2 1 0,-3-1 0,2 0 0,-7-1 0,-2-3 0,-2-1 0,-1-1 0,0 3 0,0-2 0,-1 2 0,6-6 0,0 1 0,-2 0 0,-1-5 0,-2 3 0,6-4 0,4-2 0,10-4 0,4 3 0,8-3 0,1 3 0,2 2 0,2-5 0,-3 0 0,3 2 0,2 1 0,-6 4 0,2 3 0,-3 5 0,-2-3 0,1 6 0,-3 1 0,-3 6 0,-5-1 0,-3 3 0,-2 0 0,-2-1 0,-3 1 0,-8 0 0,-9-3 0,0 1 0,0-1 0,-5-7 0,2-4 0,-2 1 0,1-1 0,-3-5 0,6 2 0,-1-3 0,4-2 0,-2 0 0,2-2 0,1-3 0,9-3 0,3-14 0,7-2 0</inkml:trace>
  <inkml:trace contextRef="#ctx0" brushRef="#br0" timeOffset="4148">3133 456 12287,'8'-6'0,"-3"-4"0,-3-4 0,-2 6 0,0-1 0,0 4 0,0 5 0,0 0 0,0 9 0,0 4 0,0 2 0,0 0 0,0 1 0,0-1 0,0 0 0,0 2 0,0 3 0,0-3 0,0 3 0,0-3 0,0-1 0,0-1 0,2-2 0,3-3 0,-2 2 0,7-7 0,2-1 0,2-3 0,1-1 0,0-1 0,0-4 0,6-2 0,-1-5 0,0 2 0,2-2 0,-5-7 0,5-1 0,-2 2 0,1 1 0,-3 1 0,-6 1 0,-2 2 0,2 3 0,-4-4 0,3 4 0,-8 3 0,2 0 0,-10 7 0,2 6 0,-6 0 0,2 3 0,4 3 0,-4 1 0,2 2 0,2 0 0,1 1 0,-3-6 0,0 0 0,2 2 0,1 1 0,2 3 0,0-1 0,0 0 0,0 0 0,0 0 0,7-5 0,3 1 0,3-8 0,2 2 0,1-3 0,-1-2 0,5 0 0,0 0 0,1 0 0,1 0 0,-5-5 0,3-2 0,-3-2 0,-2-2 0,0-3 0,0-1 0,-1 0 0,-4 0 0,4-1 0,-8-1 0,4-3 0,-3 3 0,-2-5 0,0 7 0,-1 0 0,-4 0 0,-5 1 0,-5 4 0,1 3 0,-1 7 0,-2 0 0,5 0 0,-6-7 0,9 6 0,-6-4 0,7 3 0,-4 9 0,7 3 0,7-2 0,3 3 0,5-1 0,6-2 0,-3 6 0,6-4 0,-1 3 0,1 2 0,-4 1 0,4-1 0,0 0 0,-1 0 0,-6 1 0,0-1 0,-7 0 0,-3 0 0,3 0 0,-5 1 0,-1-1 0,-3 0 0,-7 0 0,-5-1 0,-2-2 0,-2-2 0,-1-5 0,1 3 0,0-1 0,0-2 0,0-5 0,-1 0 0,8 0 0,8-2 0,10-1 0,4-2 0,1-5 0,0 5 0,0 0 0,0 5 0</inkml:trace>
  <inkml:trace contextRef="#ctx0" brushRef="#br0" timeOffset="4832">4410 380 12287,'0'-15'0,"0"0"0,0 0 0,2 0 0,3-1 0,-2 3 0,8 3 0,-6-2 0,5 7 0,-7 1 0,2 10 0,-5-3 0,-3 7 0,-4 0 0,-1-1 0,-4 11 0,-5-2 0,2 4 0,-9 5 0,9-5 0,-2 0 0,0 0 0,2 5 0,0 0 0,1 6 0,4 2 0,-2 2 0,7-3 0,2 3 0,1 2 0,2-5 0,2 3 0,3 0 0,10-11 0,2 16 0,13-24 0,-1 8 0,5-8 0,1-4 0,-4-2 0,-1-4 0,0-1 0,4-2 0,-2-5 0,-5 0 0,-3 0 0,-4 0 0,-4 0 0,-3-2 0,-3-3 0,-5-5 0,-3 3 0,-9-6 0,-1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49.9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0 411 12287,'0'-10'0,"0"0"0,0 5 0,2-3 0,3 1 0,3 2 0,8 3 0,-1-1 0,0-2 0,0 0 0,2 5 0,2 0 0,1 0 0,0-6 0,-5 1 0,1 2 0,-1 1 0,-5 1 0,0-3 0,2-1 0,0-7 0,-2 2 0,-3-3 0,-7-2 0,0-1 0,-7 3 0,-2 1 0,-1 4 0,0 1 0,0-3 0,-5 5 0,0 1 0,-1 2 0,6 1 0,0-3 0,-2-1 0,-1 2 0,3 1 0,-1 2 0,0 0 0,-3 7 0,-1 3 0,1 4 0,4 1 0,5 0 0,-2 0 0,2 1 0,2-1 0,1-5 0,2 0 0,0 2 0,0-4 0,2 1 0,3-3 0,4 5 0,7-6 0,3-2 0,1-1 0,1-2 0,-6 0 0,0 0 0,0 0 0,0 0 0,-1-2 0,-2-1 0,-2-2 0,0-6 0,3 5 0,-2-3 0,0 4 0,-5-5 0,-1 0 0,-5 1 0,0 4 0,0 10 0,0-1 0,0 6 0,-2 0 0,-3-1 0,3 4 0,-3-3 0,3 4 0,2 1 0,0 0 0,0 0 0,0-4 0,0-1 0,7-7 0,3 2 0,4-3 0,1-2 0,5 0 0,2-2 0,0-1 0,0-2 0,4-7 0,-5 3 0,0-1 0,-4 0 0,5 0 0,-11-5 0,1 1 0,2 4 0,-7-3 0,-1 2 0,1-2 0,-5-2 0,3 0 0,-3-1 0,-9 6 0,-3 0 0,-4 7 0,-1-2 0,5-2 0,0 2 0,5 0 0,-4 6 0,2 4 0,2-1 0,5 6 0,7 0 0,3 5 0,4 1 0,6-6 0,0 0 0,1 2 0,0 1 0,-4 1 0,5-3 0,-1 0 0,-1 0 0,0 3 0,-5 1 0,1 0 0,-3 1 0,-3-1 0,-5 0 0,-5 0 0,-5-1 0,-5-4 0,2 2 0,-3-6 0,0 3 0,-3-1 0,1 4 0,2-2 0,-2-6 0,11 9 0,-4-4 0</inkml:trace>
  <inkml:trace contextRef="#ctx0" brushRef="#br0" timeOffset="1117">1353 183 12287,'0'-10'0,"0"0"0,0-2 0,7 5 0,-5 1 0,0 7 0,-9 4 0,-2 6 0,1 2 0,-4 2 0,4 0 0,1 1 0,-5-6 0,2 0 0,-4 2 0,4-4 0,0 2 0,5-6 0,-5 1 0,7-5 0,-3-5 0,5-5 0,1-4 0,1-1 0,5 0 0,4-1 0,3 1 0,4 0 0,2 0 0,1 0 0,5 1 0,-3 4 0,0 5 0,0 3 0,0 2 0,-3 4 0,-1 4 0,-4 7 0,-1 11 0,-8-1 0,-1 4 0,-3 1 0,-2 6 0,-4-1 0,-4-1 0,1-2 0,-6-3 0,4-2 0,-3-4 0,-3-1 0,3-1 0,1-8 0,2-3 0,0 4 0,1-14 0,4 0 0,4-9 0,1-4 0,0-2 0,0-1 0,0 1 0,0 5 0,-2 0 0,-3-2 0,-4-1 0,-6-1 0,0 4 0,0 1 0,0 6 0,-1-2 0,1 0 0,-2 5 0,-3 0 0,-2 0 0,-3 0 0,4 0 0,5 0 0,0 0 0,1 0 0,0 0 0,0 0 0,0 0 0,1-2 0,4-3 0,5-5 0,3-3 0,2-3 0,7-6 0,1-1 0</inkml:trace>
  <inkml:trace contextRef="#ctx0" brushRef="#br0" timeOffset="1817">1734 183 12287,'1'-8'0,"4"3"0,4 3 0,6 2 0,0 0 0,0 0 0,6 0 0,-1 0 0,-1 0 0,-3 0 0,0 0 0,-1 2 0,0 3 0,-5-3 0,-1 4 0,-3 1 0,-6 1 0,-6 6 0,-5-2 0,-5-2 0,-1 0 0,-9 5 0,1 1 0,1-1 0,-8 0 0,5 0 0,0 0 0,-2 1 0,2-6 0,2 0 0,5 0 0,3-2 0,8 1 0,4-4 0,10 2 0,7 3 0,5-5 0,3-3 0,13 3 0,-3 0 0,0 0 0,-3 2 0,2-6 0,-7 6 0,3-7 0,4 7 0,-12-6 0,3 5 0,-3-5 0,-8 6 0,-4-5 0,-10 3 0,1-4 0,-6-1 0,-2 0 0,1-1 0,-1-3 0,3-2 0,2-3 0,2-1 0,0-5 0,0 0 0,0-1 0,5-6 0,0 6 0,0-5 0,0 4 0,5 2 0,2-2 0,1-1 0,4-3 0,-3 1 0,1 7 0,2 1 0,1 2 0,8 1 0,0-1 0,1 5 0,0 3 0,0 2 0,-3 2 0,1 3 0,-1 5 0,-2 4 0,-4 3 0,-3 1 0,-5 2 0,2 6 0,-2-6 0,-1 0 0,-3 2 0,-6-5 0,-1 3 0,-3-3 0,6-8 0,-11 4 0,7-9 0,-3 6 0,4-7 0,-1 4 0,5-7 0,-5 0 0,7 0 0,0-2 0,0-3 0,2 2 0,3-7 0,5 0 0,4 1 0,1-11 0,0 3 0</inkml:trace>
  <inkml:trace contextRef="#ctx0" brushRef="#br0" timeOffset="2050">2524 305 12287,'0'-10'0,"0"0"0,0 6 0,0-1 0,0 10 0,0 5 0,0 9 0,0 3 0,0 0 0,0 0 0,0 5 0,0-3 0,0 1 0,0 0 0,0-1 0,-1 3 0,-3-3 0,-1-2 0,0-2 0,5-3 0,0 3 0,0-3 0,-7 5 0,-1-7 0</inkml:trace>
  <inkml:trace contextRef="#ctx0" brushRef="#br0" timeOffset="2352">2539 366 12287,'0'-22'0,"0"5"0,2-3 0,3 3 0,-1 3 0,6 2 0,2 4 0,1 1 0,2-3 0,2 5 0,2 2 0,1 1 0,7 2 0,-3 0 0,1 0 0,0 0 0,-6 2 0,1 3 0,-3 5 0,-2 3 0,-6 3 0,-2-1 0,-1 0 0,-6 0 0,0 0 0,-8 1 0,-6-1 0,-6-2 0,0-1 0,0-3 0,-2-3 0,3 1 0,-5-4 0,2 3 0,4-3 0,-4-1 0,2-2 0,1 0 0,4-2 0,5-3 0,3-4 0,7-6 0,0 0 0</inkml:trace>
  <inkml:trace contextRef="#ctx0" brushRef="#br0" timeOffset="2932">2904 472 12287,'16'0'0,"-1"0"0,0 0 0,2 0 0,2 0 0,1 0 0,-2 0 0,4-5 0,-1 0 0,-3 0 0,-1-2 0,5 4 0,0-7 0,-3-2 0,1 3 0,-10-1 0,4-2 0,-6 4 0,-3-2 0,-3-2 0,-4 5 0,-1 1 0,-4 0 0,-2 1 0,-1 0 0,-5 5 0,0 0 0,0 0 0,0 0 0,-1 0 0,1 0 0,-2 0 0,-3 0 0,3 2 0,-3 1 0,5 4 0,4 2 0,-2-6 0,4 4 0,-1 0 0,0 3 0,7-2 0,-2 2 0,3 2 0,2 2 0,0 1 0,2-2 0,3-1 0,5-3 0,3-3 0,3-1 0,-1-5 0,0 0 0,0 0 0,6 0 0,-1-1 0,-2-3 0,-1-1 0,-1-5 0,-1 3 0,0 1 0,0-1 0,0-3 0,-1 3 0,-2 0 0,-2 0 0,-7 1 0,2 1 0,-5 3 0,-5-3 0,2 3 0,-7 4 0,-2 3 0,3 2 0,1 5 0,1-2 0,4 1 0,1 3 0,2 1 0,0 0 0,0 1 0,2-1 0,3 0 0,3-1 0,9-3 0,4-1 0,2-6 0,8 3 0</inkml:trace>
  <inkml:trace contextRef="#ctx0" brushRef="#br0" timeOffset="3233">3604 229 12287,'0'-31'0,"0"8"0,0-1 0,0 6 0,0-3 0,0 1 0,0 10 0,0 0 0,0 8 0,0 2 0,0 12 0,0 12 0,0 3 0,0 5 0,0 1 0,0 0 0,0 2 0,0-3 0,0 12 0,0-5 0,0 0 0,0-4 0,0-3 0,0-1 0,0-2 0,0-4 0,0 2 0,0-5 0,0 2 0,0-6 0,0 2 0,0-9 0,0-5 0,0-6 0</inkml:trace>
  <inkml:trace contextRef="#ctx0" brushRef="#br0" timeOffset="3433">3452 411 12287,'-19'-10'0,"4"0"0,-4 7 0,13-6 0,-4 4 0,4 4 0,12-5 0,4 5 0,10 2 0,7 3 0,5 1 0,4-2 0,4 4 0,-3-2 0,0 0 0,1 2 0,4-5 0,-10 11 0,5-4 0</inkml:trace>
  <inkml:trace contextRef="#ctx0" brushRef="#br0" timeOffset="3834">3893 183 12287,'-7'-8'0,"5"-6"0,-3 4 0,4 3 0,1 4 0,0 11 0,0 9 0,0 5 0,0 4 0,0 4 0,0 1 0,0-1 0,0 0 0,0 1 0,0-1 0,0 1 0,0-3 0,0-1 0,0-1 0,0 1 0,0-5 0,-2-2 0,-3-3 0,3-2 0,-6-5 0,3 0 0,3-8 0,-3-2 0,3-2 0,2-8 0,2-2 0,3-1 0,3-2 0,8-1 0,-1 1 0,0 0 0,0 0 0,2 0 0,2-1 0,1 1 0,2 7 0,-3 1 0,2 2 0,3 0 0,-4 0 0,4 5 0,-2 1 0,-3 5 0,1 2 0,-3 7 0,-4 0 0,1 1 0,-7-1 0,-2 2 0,-4 1 0,-1 3 0,0-1 0,0-3 0,0 1 0,0 3 0,0-1 0,0-5 0,0 0 0,0 0 0,0 1 0</inkml:trace>
  <inkml:trace contextRef="#ctx0" brushRef="#br0" timeOffset="4899">4531 548 12287,'0'-10'0,"0"0"0,7 0 0,2 1 0,6 4 0,-5 5 0,0 5 0,-6 4 0,1 6 0,-4 0 0,-1 0 0,-1-6 0,-4-4 0,1 2 0,-6-2 0,-2-2 0,4-1 0,-2-2 0,1-7 0,-1-3 0,3 1 0,7-1 0,0-1 0,5 2 0,2-1 0,2 0 0,2 1 0,8 1 0,1 5 0,0-3 0,2 3 0,-5 1 0,5 2 0,-1 0 0,-1 0 0,5 2 0,-5 1 0,-1 4 0,-2 2 0,-4 1 0,-1 5 0,-3 0 0,-2 0 0,-1 1 0,-2-1 0,1 0 0,-2 0 0,-8 0 0,-3-1 0,-8-4 0,3-5 0,3-10 0,-2-3 0,7-8 0,1 1 0,3 0 0,2-2 0,3-1 0,1-3 0,7-4 0,-4 3 0,2 0 0,0 0 0,-1-3 0,1 3 0,-3-2 0,0-3 0,-6 5 0,4 2 0,-5 3 0,-5 2 0,2 5 0,-7 1 0,-2 1 0,-2-1 0,-6 6 0,0-2 0,0 3 0,-2 2 0,3 0 0,-5 0 0,1 0 0,-1 0 0,5 0 0,-1 0 0,3 0 0,2 0 0,0 0 0,0 0 0,6 0 0,11 0 0,13 0 0,9 0 0,4 0 0,8 0 0,1 2 0,4 1 0,6 2 0,4 0 0,8-5 0,0 0 0,3 0 0,3 5 0,-5 2 0,0 0 0,-5 0 0,-4 4 0,-10 0 0,-4 2 0,-7 2 0</inkml:trace>
  <inkml:trace contextRef="#ctx0" brushRef="#br0" timeOffset="5616">5094 351 12287,'-15'0'0,"0"-7"0,5 5 0,-1-3 0,8 3 0,-2 2 0,10 0 0,5 0 0,4 7 0,1 2 0,0-1 0,-1 0 0,-3-4 0,-2 3 0,-2 1 0,-1-3 0,-2 5 0,1 2 0,0-3 0,-7 1 0,-3 1 0,-3-2 0,-8-1 0,1-1 0,0 3 0,0-5 0,0 0 0,-1 2 0,1-5 0,0 3 0,0-3 0,0-1 0,-1 4 0,10-3 0,6 3 0,6 2 0,11-2 0,2-2 0,1-1 0,7 3 0,-3 0 0,1 0 0,1 2 0,-3-5 0,3 4 0,-6-1 0,-3 1 0,-2 4 0,0-5 0,-1 0 0,-4 2 0,-2-6 0,-4 6 0,1 0 0,0-6 0,-12 6 0,0-8 0,-3-5 0,3-2 0,7-7 0,0 0 0,0-1 0,0-4 0,2 0 0,1 1 0,2 2 0,2 1 0,-3-3 0,1-1 0,-2 1 0,0 2 0,1 2 0,1 0 0,2 0 0,-2-1 0,-4 8 0,6 10 0,-7 11 0,0 6 0,0 1 0,0-3 0,0 3 0,0 5 0,0-1 0,0 0 0,0-1 0,0 1 0,0-5 0,-2 3 0,-1-2 0,-2 0 0,-2 0 0,4-4 0,-2-1 0,1 0 0,-2 0 0,1 0 0,0 1 0,5-1 0,8-7 0,6-3 0,4-3 0,4-2 0,-3-2 0,3-1 0,1-2 0,-4-2 0,3 4 0,-4-4 0,-2-1 0,6 3 0,-12-6 0,-2 0 0,1-3 0,-8-1 0,6 0 0</inkml:trace>
  <inkml:trace contextRef="#ctx0" brushRef="#br0" timeOffset="5849">5292 320 12287,'7'-22'0,"3"-3"0,-2 3 0,2 2 0,0-2 0,6 1 0,-1 3 0,0 1 0,-1 2 0,-4-1 0,-5 1 0,-4 0 0,-1 0 0,-6 1 0,-4 2 0,-4 2 0,-6 2 0,-2-4 0,0 4 0,0 1 0,-4 2 0,6 5 0,0 0 0,-2 0 0,5 0 0,-3 0 0,3 7 0,2 1 0</inkml:trace>
  <inkml:trace contextRef="#ctx0" brushRef="#br0" timeOffset="6033">5185 457 12287,'16'0'0,"-1"0"0,0 0 0,0 0 0,0 0 0,1 0 0</inkml:trace>
  <inkml:trace contextRef="#ctx0" brushRef="#br0" timeOffset="6233">5444 411 12287,'0'-10'0,"0"0"0,2 7 0,3-4 0,5 0 0,5 6 0,5-5 0,4 5 0,6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19:57.5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210 55 12287,'0'-15'0,"0"-1"0,0 6 0,0 0 0,0 7 0,2 3 0,3 10 0,-4 3 0,4 3 0,-3-1 0,-2 0 0,-5-5 0,-2 0 0,1 2 0,-1 2 0,-3-4 0,5 0 0,0 0 0,-2-1 0,3-1 0,-6-3 0,5-3 0,-5 3 0,7-5 0,-2-5 0,3-5 0,4-4 0,1-1 0,4 1 0,1 4 0,-3-3 0,5 4 0,1-1 0,-3 0 0,6 7 0,-4-4 0,3 2 0,2 0 0,1 0 0,-1 5 0,0 0 0,0 0 0,5 6 0,1 5 0,-3 2 0,-8 2 0,-3 2 0,-2 2 0,0 1 0,-1 0 0,-9-5 0,-5 1 0,-4-1 0,-3 0 0,-1 0 0,-3 1 0,3-1 0,-4-5 0,0-2 0,-2 1 0,-3-1 0,0-4 0,0 1 0,3-4 0,2-1 0,2 0 0,5 0 0,0 0 0,0 0 0,4-1 0,1-4 0,7 1 0,-1-4 0,8 1 0,6 4 0,4 1 0,1 2 0,0 0 0,0 0 0,5 0 0,2 0 0,0 2 0,0 3 0,4-2 0,-4 7 0,0 0 0,0-1 0,-2 4 0,-5-3 0,0 4 0,0 1 0,-1 0 0,-2 1 0,-4-1 0,-1 0 0,3 0 0,-5 0 0,-1 1 0,-3-1 0,-1-7 0,0 6 0,0-6 0</inkml:trace>
  <inkml:trace contextRef="#ctx0" brushRef="#br0" timeOffset="583">43 85 12287,'15'0'0,"2"0"0,1 0 0,4 0 0,2 0 0,3 0 0,9 0 0,2 2 0,1 3 0,5-3 0,-3 3 0,3-4 0,1-1 0,-1 0 0,-2 0 0,-3 0 0,-2 0 0,-3 0 0,-8 0 0,-6 0 0,-3 0 0,-10 0 0,-7 0 0,-7 0 0,-8 0 0,-1 0 0,6 0 0,0 2 0,0 3 0,1 5 0,-4-1 0,3 1 0,-4 2 0,-1 1 0,2 2 0,1 2 0,2 2 0,-2 1 0,-2 6 0,1-4 0,3 0 0,5-1 0,-2 5 0,2-4 0,1 0 0,3 0 0,1 0 0,0-4 0,1 3 0,4-3 0,6-3 0,7-3 0,4-3 0,2-3 0,-4 5 0,5-6 0,2-2 0,2-1 0,-5-2 0,-2 0 0,-2-2 0,0-3 0,-1 2 0,-7-8 0,-2 0 0,-7 2 0,2-1 0,-10 2 0,-5-3 0,-3 6 0,-3 4 0,1 1 0,0 0 0,0 0 0,0 0 0,-1 0 0,-1 0 0,-1 0 0,-2 0 0,-1 0 0,6 0 0</inkml:trace>
  <inkml:trace contextRef="#ctx0" brushRef="#br0" timeOffset="850">666 161 12287,'-22'-6'0,"10"2"0,-3-4 0,2 1 0,6-5 0,9 10 0,13-3 0,10 4 0,9 1 0,5 0 0,8 0 0,4 1 0,5 4 0,1-3 0,0 3 0,-3-1 0,-1 1 0,-2-4 0,-13 13 0,0-6 0</inkml:trace>
  <inkml:trace contextRef="#ctx0" brushRef="#br0" timeOffset="1548">849 298 12287,'-16'0'0,"1"0"0,0 0 0,1 2 0,4 3 0,-3 3 0,3 8 0,3-6 0,0-2 0,0-1 0,6 0 0,-4-2 0,3-2 0,2 7 0,-7-6 0,6 1 0,-5-10 0,6-2 0,4-5 0,1 2 0,7 1 0,-2-2 0,3 0 0,3 8 0,-1-4 0,0 2 0,0 0 0,5 0 0,1 5 0,-3 0 0,-1 0 0,-2 0 0,1 0 0,-1 0 0,0 5 0,-1 2 0,-4 1 0,3 3 0,-11 4 0,3 0 0,-3-7 0,-2 6 0,0-6 0,0 8 0,-7-8 0,4 0 0,-8-2 0,1-5 0,0 6 0,0-7 0,7 0 0,-11 0 0,12 0 0,-4 0 0,6-2 0,0-3 0,1 2 0,4-6 0,6 1 0,2 0 0,9 4 0,-3-3 0,4 6 0,-1-4 0,5 3 0,-8-5 0,5 7 0,-3 0 0,0 2 0,-6 1 0,0 4 0,0 1 0,1 1 0,-1 4 0,0 3 0,-2-5 0,-2 10 0,-6-4 0,-4-2 0,-1-5 0,0 0 0,0 2 0,0-5 0,-1-1 0,-3-7 0,-1-4 0,-5-4 0,5-6 0,0 0 0,-2 0 0,6-6 0,-5-1 0,5 0 0,1 0 0,0 0 0,0 2 0,0-3 0,0-1 0,0-5 0,0 6 0,0-1 0,0 4 0,0-4 0,0 0 0</inkml:trace>
  <inkml:trace contextRef="#ctx0" brushRef="#br0" timeOffset="2250">1655 253 12287,'15'-16'0,"-5"3"0,0 3 0,-5-2 0,5 7 0,-6 1 0,1 9 0,-4 4 0,-2 6 0,-4 0 0,1-5 0,-4 1 0,-1-1 0,1-2 0,3 4 0,-4-5 0,1 0 0,-1-1 0,4 6 0,-5-2 0,7-3 0,-11 0 0,13-14 0,-4-3 0,3-4 0,2 4 0,2 0 0,3-2 0,3-1 0,7-2 0,1 1 0,-1 4 0,0 5 0,0 3 0,0-3 0,1 0 0,-1 2 0,0 1 0,0 4 0,0 3 0,1 3 0,-3 7 0,-3 1 0,-3-6 0,-7 0 0,0 2 0,0 1 0,-2 1 0,-3-4 0,-2 3 0,-4-4 0,1-1 0,4-1 0,-4-7 0,5 0 0,-5 0 0,7 0 0,-2 0 0,10 0 0,3 0 0,6-2 0,-2-1 0,-2-2 0,0 0 0,5 5 0,0 0 0,0 0 0,1 0 0,-3 1 0,-3 5 0,2-3 0,-5 7 0,0 2 0,-1 1 0,-1 4 0,-5 2 0,0 1 0,-1 0 0,-4-4 0,-5-1 0,-4 0 0,-6 0 0,-2 0 0,-2-1 0,-3-4 0,-2 2 0,-1-7 0,0-2 0,-1-1 0,2-2 0,1 0 0,1 0 0,0 0 0,1-7 0,9-3 0,1-3 0,0-3 0,-1 0 0,11-3 0,-1-1 0,0 1 0,2-5 0,-2 1 0,-1-8 0</inkml:trace>
  <inkml:trace contextRef="#ctx0" brushRef="#br0" timeOffset="2999">2734 298 12287,'9'-15'0,"4"0"0,-11 5 0,5 1 0,-1 2 0,-4 2 0,5 7 0,-7 3 0,0-2 0,0 8 0,0 0 0,-7 3 0,-3 1 0,-4-1 0,-1-3 0,0 0 0,0-8 0,1 4 0,4 0 0,2-6 0,3 4 0,-4-3 0,1-9 0,4-1 0,6-2 0,3-1 0,7 6 0,-2-3 0,4 0 0,1-1 0,0 4 0,0-3 0,0 1 0,1 3 0,-1 3 0,0 1 0,0 0 0,0 0 0,4 6 0,-2 5 0,-4 0 0,1 0 0,-7 7 0,-2-3 0,-4 2 0,-1 0 0,0-2 0,-1 2 0,-4 2 0,-5 1 0,-11 0 0,-4-4 0,-2-1 0,2 0 0,-4-1 0,3-4 0,-2-4 0,-3 1 0,3-5 0,1 3 0,1-5 0,-1-5 0,0-2 0,2-5 0,5 2 0,3-2 0,-2-6 0,2-3 0,5 3 0,4 1 0,-2 2 0,5 0 0,1-1 0,9 1 0,4 0 0,6 0 0</inkml:trace>
  <inkml:trace contextRef="#ctx0" brushRef="#br0" timeOffset="3699">2780 465 12287,'10'-8'0,"0"3"0,2 3 0,1 2 0,3 0 0,-1 2 0,0 3 0,0-2 0,0 7 0,1 4 0,-1 5 0,-2-3 0,-1 5 0,-3-4 0,-3-2 0,5 0 0,-5 2 0,3 3 0,-6-3 0,2 3 0,-3-3 0,-2-2 0,-2-1 0,-3-4 0,3-10 0,-3-10 0,4-4 0,1-2 0,0-3 0,0-1 0,0-2 0,0 3 0,0-3 0,0-1 0,0 4 0,1-3 0,3 2 0,1-1 0,2-4 0,-4 3 0,2 0 0,-2 0 0,4 2 0,-2 5 0,-1 0 0,2 4 0,-1 1 0,0 7 0,-6-4 0,-4 7 0,3 2 0,-3 3 0,3-2 0,2 7 0,0-5 0,0 6 0,2-8 0,3 2 0,3 2 0,8-2 0,-1 0 0,0-5 0,0 0 0,1 0 0,-1 0 0,0 0 0,0 0 0,-1-2 0,-3-1 0,0-2 0,-8 0 0,4 6 0,-7 5 0,0-3 0,0 7 0,0 2 0,0 1 0,0 3 0,0 0 0,-2 3 0,-3 1 0,3 7 0,-4-1 0,0 2 0,1 3 0,-1-1 0,2-1 0,-1-2 0,2-2 0,-1-1 0,1 1 0,-2-4 0,2-4 0,1-2 0,2 0 0,0-7 0,0 6 0,0-6 0</inkml:trace>
  <inkml:trace contextRef="#ctx0" brushRef="#br0" timeOffset="4265">2613 298 12287,'0'-8'0,"0"-1"0,0 4 0,6 3 0,6-3 0,7 4 0,6 1 0,11 0 0,6 1 0,7 3 0,6 1 0,10 5 0,4-3 0,0 0 0,-1-1 0,10 4 0,-14-5 0,-2 1 0,-1 0 0,-2-4 0,-11 3 0,-5-3 0,-9-2 0,-3 0 0,-9 0 0,-5 0 0,-2 0 0,-7 0 0,-3 0 0,-10 0 0,-5 0 0,-3 1 0,-3 3 0,1 1 0,0 7 0,0-2 0,-1 3 0,1 3 0,2-1 0,1 0 0,2 0 0,-2 0 0,0 6 0,0 1 0,2 1 0,-2 4 0,6 0 0,1 0 0,3-3 0,2-2 0,2 5 0,3-3 0,5-1 0,3-2 0,8-1 0,2-3 0,4-5 0,5-4 0,0 2 0,-5-5 0,-1-1 0,1-3 0,-5-1 0,-2 0 0,-3-1 0,-2-4 0,-6 1 0,-3-4 0,-1-1 0,1 1 0,-3-1 0,-8-2 0,-5 0 0,-4 8 0,-1-4 0,0 2 0,0 0 0,-6 0 0,1 5 0,1 0 0,3 0 0,-5 0 0,1 0 0,0 0 0,4 0 0</inkml:trace>
  <inkml:trace contextRef="#ctx0" brushRef="#br0" timeOffset="5131">3738 374 12287,'-9'-7'0,"3"6"0,7-6 0,4 7 0,4 0 0,8 0 0,3 0 0,5 0 0,4 0 0,1 0 0,1 0 0,-1 0 0,7 0 0,2 0 0,2 0 0,-1 0 0,-6 2 0,2 1 0,-4 2 0,-2-2 0,-6-1 0,-4-2 0,-3 0 0,-9 7 0,-13 0 0,-10 5 0,-3-4 0,-4-1 0,3 5 0,-6-4 0,-2 2 0,-2 0 0,-2-1 0,1 3 0,0-2 0,-1 2 0,3-4 0,2 0 0,6 1 0,3-1 0,4-3 0,1 4 0,2-2 0,8 3 0,2-4 0,8 3 0,8-6 0,2 4 0,4-2 0,2 0 0,1 5 0,5-3 0,-1 0 0,-3 0 0,2 4 0,-4-2 0,0 1 0,-4 0 0,2 0 0,-2 4 0,-1-4 0,-8 2 0,-2-5 0,-2 1 0,-2-5 0,-7 4 0,-1-9 0,-2-3 0,-6-3 0,5-7 0,-1-1 0,0 1 0,2-2 0,5-1 0,0-4 0,0-2 0,0 1 0,0-3 0,0 4 0,0 0 0,0 5 0,0-3 0,0 3 0,0 2 0,0 0 0,0 0 0</inkml:trace>
  <inkml:trace contextRef="#ctx0" brushRef="#br0" timeOffset="5414">3935 830 12287,'2'-8'0,"3"3"0,4 3 0,6 2 0,0 0 0,0 0 0,0 0 0,1 2 0,-1 1 0,0 2 0,0 7 0,-1-2 0,-4 4 0,-3 1 0,-7 0 0,0 0 0,-7-4 0,-3-3 0,-4-1 0,-1 3 0,0-5 0,0-2 0,-1-1 0,1-2 0,0 0 0,2-7 0,2-3 0,6-3 0,4-3 0,1 1 0,0-7 0,0-1 0</inkml:trace>
  <inkml:trace contextRef="#ctx0" brushRef="#br0" timeOffset="6332">4240 420 12287,'-16'-7'0,"8"5"0,-1-4 0,4 6 0,5 0 0,0 0 0,7 0 0,10 0 0,2 0 0,1 0 0,7 0 0,-2 0 0,4 0 0,1 0 0,1 0 0,1 0 0,0 0 0,-2 0 0,4 1 0,-8 3 0,1 1 0,-2-2 0,-3-1 0,-7-2 0,-6 1 0,-6 3 0,-6 1 0,-8 2 0,-7-4 0,-4 2 0,-2-1 0,-1 4 0,-6 0 0,1 3 0,0-1 0,1-5 0,2 3 0,3 1 0,2-1 0,2-3 0,5 4 0,1-1 0,4 1 0,-2 1 0,7 5 0,2-5 0,8 0 0,7 0 0,6-1 0,-1 3 0,5-6 0,0 1 0,4 0 0,-3 3 0,1-3 0,-2 1 0,-4 4 0,4-4 0,-3 3 0,-4-1 0,-3-2 0,-4 6 0,3-4 0,-5-2 0,-6 2 0,-1-6 0,-4 1 0,-4-3 0,-4-4 0,2-3 0,5-4 0,4-6 0,-1 0 0,-2 0 0,-1-6 0,6-1 0,0 0 0,0 1 0,0-5 0,0 4 0,0 0 0,0 0 0,6 2 0,0 5 0,1 0 0,0-1 0,5 1 0,-4 0 0,2 1 0,0 4 0,0 4 0,6 6 0,-1 0 0,0 0 0,0 0 0,1 0 0,-1 1 0,0 4 0,-2 4 0,-1 6 0,-3 0 0,-3 0 0,5 6 0,-6 1 0,-2 0 0,-1 0 0,-2-2 0,0-3 0,0 3 0,-2-3 0,-1 3 0,-2-3 0,-7-8 0,2-4 0,-4-4 0,6-2 0,1-3 0,2-3 0,0-1 0,0 3 0,5-5 0,0-2 0,0-2 0,1 1 0,4 1 0,6 2 0,-3 5 0,2-5 0,2-2 0,8-2 0,4-1 0</inkml:trace>
  <inkml:trace contextRef="#ctx0" brushRef="#br0" timeOffset="6799">4969 481 12287,'0'-16'0,"0"6"0,0 0 0,0 7 0,0-2 0,0 10 0,2-2 0,2 7 0,1 2 0,-2 2 0,-1 1 0,-2 2 0,0 1 0,0 3 0,0 1 0,0-4 0,0 4 0,0 2 0,0-4 0,-2 4 0,-1-1 0,-2 1 0,-1-5 0,5 3 0,-4-1 0,3 1 0,-3 4 0,10-4 0,-2-14 0,8-3 0,0-3 0,3-2 0,-4 0 0,0 0 0,2 0 0,1 0 0,3 0 0,-3-2 0,-1-3 0,-2-5 0,-1 2 0,2-3 0,-2 0 0,-2-3 0,3-1 0,-3 1 0,-1 3 0,1 0 0,3 1 0,-5-5 0,-1 0 0,2 0 0,-1-1 0,1 6 0,-6 0 0,0 7 0,-2-4 0,-3 7 0,3 0 0,-5 7 0,7 1 0,0 7 0</inkml:trace>
  <inkml:trace contextRef="#ctx0" brushRef="#br0" timeOffset="7148">4893 420 12287,'0'-15'0,"0"-1"0,2 1 0,1 0 0,3 0 0,-3 0 0,5 1 0,3 4 0,0 3 0,-1 0 0,7 4 0,-3-5 0,1-1 0,4 1 0,-1 3 0,-3-4 0,1 2 0,-1-4 0,0 0 0,-6 3 0,-6 0 0,-6 1 0,-1-3 0,-8 3 0,-3 0 0,-3 0 0,-4 1 0,3 2 0,-1-3 0,1-1 0,2 3 0,2-4 0,0 3 0,0 2 0,-1 3 0,1 1 0,7 0 0,1 6 0,7 3 0</inkml:trace>
  <inkml:trace contextRef="#ctx0" brushRef="#br0" timeOffset="7547">4787 420 12287,'-14'-2'0,"4"-3"0,-3 3 0,13-4 0,0 6 0,8 0 0,11 0 0,4 0 0,5 0 0,4 0 0,6 5 0,0 0 0,-1-2 0,0-1 0,4-2 0,-4 0 0,0 0 0,0 0 0,2 0 0,-5 0 0,-4 0 0,-1 0 0,-4 0 0,-10 0 0,1 0 0,-1 0 0,-7 1 0,-3 5 0,-3-3 0,-2 7 0,0 0 0,0 5 0,0 1 0,0-1 0,0 5 0,0 2 0,-2 0 0,-3 0 0,4 3 0,-5-1 0,5 1 0,1 2 0,0 5 0,0-6 0,0 1 0,0-2 0,0 2 0,0-5 0,0 0 0,0 0 0,0-2 0,0-4 0,0-8 0,0-1 0,0-7 0</inkml:trace>
  <inkml:trace contextRef="#ctx0" brushRef="#br0" timeOffset="7731">5395 481 12287,'10'-14'0,"0"4"0,2 3 0,7 6 0,1-5 0,2 5 0,-2-4 0,6 3 0,2 2 0,3 5 0,-1 0 0,7 0 0,2-5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3.1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0 12287,'-15'0'0,"6"0"0,2 2 0,7 3 0,0 5 0,2 4 0,1 1 0,2 0 0,-1 0 0,3 1 0,-2-1 0,-2 0 0,4 0 0,-2 0 0,-2 1 0,-1-1 0,-2 0 0,7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06.6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166 114 12287,'9'-2'0,"-4"-3"0,-2 3 0,2-3 0,-3 5 0,3 5 0,-8 4 0,-4 4 0,-2-2 0,4-3 0,-5-5 0,0 4 0,2 2 0,-6-6 0,6 4 0,-1-1 0,-4-4 0,2 3 0,-2-3 0,-2-2 0,6-2 0,4-3 0,4 2 0,2-6 0,3 1 0,1-1 0,7 6 0,-2-4 0,3 2 0,2 0 0,2-2 0,2 4 0,1-2 0,-1 2 0,3 1 0,-2 2 0,-1 0 0,-3 0 0,-5 7 0,-1 1 0,0 2 0,-2 0 0,-1 1 0,-7 4 0,0 0 0,0 0 0,-7 0 0,-3 1 0,-3-1 0,-3 0 0,1 0 0,-2 0 0,-1-1 0,-3-4 0,-4 2 0,5-5 0,1-1 0,2 1 0,2 3 0,0-5 0,0-1 0,0-3 0,-1-1 0,1 0 0,7-1 0,3-4 0,5-4 0,5-6 0,3 7 0,7 2 0,1 3 0,-1-2 0,0 3 0,2-3 0,1 4 0,3 1 0,4 1 0,-3 4 0,2 4 0,3-1 0,-4 11 0,3-4 0,-1 2 0,-1 0 0,3 3 0,-5 2 0,-2 2 0,-3 3 0,5-5 0,-10 0 0,-2-2 0,-2 0 0,-3-5 0,-3-6 0,1-1 0,2 1 0,-1-6 0,-9 2 0,3-5 0,-3-5 0,3-5 0,2-4 0,0-2 0,0-3 0,0-1 0,0-7 0,0 0 0,0-5 0,0-4 0,2-6 0,1 1 0,4-3 0,2-1 0,-1 1 0,4 2 0,-2 3 0,2 2 0,0 3 0,-1 8 0,0 6 0,-8 12 0,2 8 0,-3 6 0,-2 10 0</inkml:trace>
  <inkml:trace contextRef="#ctx0" brushRef="#br0" timeOffset="283">729 205 12287,'0'-10'0,"0"0"0,0 6 0,0-1 0,0 10 0,1-1 0,3 8 0,1 3 0,-2 3 0,-1 4 0,-2-3 0,0 3 0,0 2 0,0-1 0,0 4 0,0-3 0,0-2 0,0 3 0,0-3 0,0 0 0,0 0 0,-2-2 0,-1-3 0,-2 4 0,-7-4 0,4 4 0</inkml:trace>
  <inkml:trace contextRef="#ctx0" brushRef="#br0" timeOffset="881">668 175 12287,'-8'0'0,"-1"0"0,4 0 0,3-2 0,-3-3 0,5 3 0,5-3 0,7 4 0,7 1 0,-1 0 0,8 0 0,1 0 0,1 0 0,3 5 0,1 0 0,2-2 0,1-1 0,1-2 0,-6 0 0,1 0 0,-1 0 0,-1 0 0,-2 0 0,-2 0 0,-6 0 0,1 0 0,-10 0 0,-5 1 0,-10 3 0,-5 1 0,-4-2 0,-1 4 0,0 0 0,0 1 0,0 4 0,-1-4 0,1 3 0,2 0 0,2 3 0,-2 1 0,3 0 0,-2 1 0,2-1 0,-4 5 0,4 2 0,-2 2 0,2 3 0,3 0 0,6 1 0,-3 0 0,-1-1 0,0 5 0,7-9 0,1 1 0,2-4 0,7-3 0,0-3 0,5-4 0,3-5 0,1 2 0,-5-2 0,3-2 0,1-1 0,6-2 0,-6 0 0,-2 0 0,-1 0 0,-1-5 0,-3-2 0,-3-2 0,-3 4 0,-7-5 0,0 5 0,-2-3 0,-3 1 0,-3 2 0,-7 5 0,-1 0 0,1 0 0,0 0 0,0 0 0,0 0 0,-1 0 0,1 2 0,0 3 0,0-4 0,0 13 0,-1-6 0</inkml:trace>
  <inkml:trace contextRef="#ctx0" brushRef="#br0" timeOffset="1749">1185 220 12287,'15'-6'0,"0"4"0,1-10 0,-1 7 0,0 2 0,5 1 0,2 0 0,2-1 0,3-2 0,0 0 0,0 5 0,-3 0 0,-2 0 0,-2 1 0,-7 4 0,-2 6 0,-5-3 0,-6 2 0,0 2 0,-6-4 0,-3 3 0,-3-1 0,-3-2 0,3 4 0,-8-5 0,1 0 0,-1-1 0,2 4 0,-6-3 0,2 0 0,3 0 0,-3 3 0,2-3 0,2-1 0,1 1 0,1 3 0,1-5 0,0-1 0,7 4 0,2 2 0,6 2 0,6 0 0,5-4 0,8-1 0,-2 3 0,5-3 0,-2 2 0,0 2 0,6 1 0,-6 0 0,-1-2 0,-3 2 0,0 0 0,-1 0 0,-2-2 0,-2 2 0,0-4 0,-4 2 0,2 2 0,-6-4 0,2 3 0,-5-8 0,-5 2 0,2-3 0,-6-4 0,2-3 0,2-4 0,5-6 0,0 0 0,0 0 0,0-5 0,0-2 0,0-2 0,0-3 0,0 3 0,2-1 0,1 0 0,2 1 0,6-3 0,-5 5 0,1 0 0,0 0 0,0 2 0,-4 5 0,4 1 0,1 4 0,-3-2 0,5 7 0,1-5 0,4 5 0,0 0 0,0 6 0,0 4 0,1-1 0,-1 4 0,0 1 0,0-1 0,0 2 0,1 6 0,-1-1 0,-2 0 0,-1 0 0,-2 0 0,2 1 0,-5-1 0,0 0 0,-2 0 0,0 0 0,0 1 0,-5-1 0,0 0 0,0 0 0,-2 0 0,-1 1 0,-4-3 0,-1-3 0,2 2 0,-4-5 0,-1 1 0,-3-4 0,-1 1 0,0-4 0,4-1 0,1 0 0,7-6 0,-2-4 0,3-4 0,2-1 0,2 0 0,3-1 0,3 1 0,8 0 0,-1 0 0,0 0 0,7-7 0,2-2 0</inkml:trace>
  <inkml:trace contextRef="#ctx0" brushRef="#br0" timeOffset="1914">1763 220 12287,'-9'-6'0,"-4"-3"0,13-4 0,0 2 0,8 6 0,6 4 0,3 1 0,3 0 0,4 0 0,6 0 0</inkml:trace>
  <inkml:trace contextRef="#ctx0" brushRef="#br0" timeOffset="2197">1960 83 12287,'0'-15'0,"2"7"0,3 4 0,5 8 0,4 6 0,1 10 0,0 6 0,1 2 0,-6 4 0,-2 4 0,-1 4 0,-4 4 0,-3 7 0,-5 3 0,-7 0 0,-6-1 0,-6 6 0,-8-14 0,-2 3 0,-1-1 0,-11-10 0,2-3 0,-3-5 0,-7-2 0,-4 5 0,-2-9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18.9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16 183 12287,'-8'-7'0,"1"5"0,7-5 0,0 14 0,0 3 0,2 4 0,3 1 0,1 2 0,8 1 0,0 3 0,2-3 0,3 6 0,-2 0 0,3 1 0,6 0 0,2 6 0,4 4 0,2 1 0,2 1 0,-1 0 0,-5 5 0,1-3 0,-1-2 0,6 9 0,1-4 0,0-1 0,0-2 0,6 1 0,-1-4 0,3-4 0,1-5 0,8 0 0,-7-5 0,4-2 0,1-3 0,-1 0 0,-4-10 0,1-1 0,-3 1 0,8 3 0,-9-5 0,0-1 0,0-3 0,6 4 0,-8 1 0,-1-3 0,-2-1 0,-4-2 0,-4 0 0,-1 0 0,1 0 0,-1 0 0,0-2 0,-1-1 0,-4-3 0,3 1 0,-7 5 0,1 0 0,0 0 0,-1 0 0,-6 0 0,0 0 0,0 0 0,1 0 0,-6 0 0,0 0 0,-7 2 0,2 3 0,2-1 0,-2 6 0,7-7 0,-10 4 0,4-7 0,-6 0 0,-1 0 0,-4 0 0,-6 0 0,0-2 0,0-3 0,-9-3 0,3-8 0</inkml:trace>
  <inkml:trace contextRef="#ctx0" brushRef="#br0" timeOffset="685">1917 107 12287,'-2'-16'0,"-3"1"0,3 0 0,-3 0 0,4 5 0,1-1 0,0 0 0,-7 4 0,5 0 0,-4 14 0,7 5 0,3 5 0,1 3 0,6 7 0,-2-2 0,1 4 0,0 1 0,-1 1 0,2-1 0,-2 2 0,-2 4 0,4-4 0,-2 5 0,1-1 0,0-1 0,-5 2 0,4-3 0,-3 1 0,-2-1 0,-1-2 0,1-1 0,1-1 0,-2 1 0,-1-3 0,-2-1 0,0-3 0,0-2 0,0-2 0,0-3 0,0 3 0,0 4 0,-2 0 0,-3-4 0,3-3 0,-3-2 0,4 0 0,1-6 0,0 4 0,0-11 0,0 11 0,0-4 0,1-1 0,3-1 0,1 0 0,0-5 0,2 4 0,-6-6 0,6 0 0,-7-1 0,0-4 0,0-4 0,0-6 0</inkml:trace>
  <inkml:trace contextRef="#ctx0" brushRef="#br0" timeOffset="1350">1841 897 12287,'0'-15'0,"0"7"0,2-4 0,3 7 0,3 0 0,2 6 0,0 4 0,1-3 0,-3 12 0,5-8 0,-2 5 0,-5 2 0,8-5 0,-4 8 0,2-1 0,0 0 0,-2 0 0,-2 1 0,4-3 0,-2-3 0,-6 4 0,9-13 0,-10 4 0,6-10 0,-2-5 0,3-3 0,-3-2 0,1-1 0,4 1 0,1-5 0,3 0 0,0 1 0,5 2 0,-4-3 0,3 0 0,-3 3 0,-2 5 0,0-2 0,0 13 0,1-6 0</inkml:trace>
  <inkml:trace contextRef="#ctx0" brushRef="#br0" timeOffset="1850">1780 1019 12287,'0'-9'0,"0"3"0,7 6 0,3 0 0,-2 5 0,3 2 0,0 1 0,3 2 0,1 5 0,0 1 0,1-1 0,-1 0 0,-2 0 0,-3 0 0,-3 1 0,-7-1 0,-2-2 0,-3-1 0,-5-2 0,-3 2 0,-2 2 0,-2 1 0,-2 0 0,-1 0 0,-7 0 0,1 1 0,-2-1 0,-3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22.1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593 320 12287,'-7'-8'0,"4"1"0,-7 7 0,5 0 0,-4 2 0,1 1 0,-1 2 0,4 5 0,-3-3 0,1 2 0,0-6 0,2 2 0,2-3 0,-7-2 0,6 0 0,-2-2 0,7-1 0,4-2 0,-1-6 0,6 5 0,2-3 0,1 6 0,2-2 0,1 3 0,-1 2 0,0 0 0,0 0 0,1 0 0,-3 7 0,-1 3 0,-4 3 0,-1 3 0,3 1 0,-5 1 0,-1 4 0,-3 2 0,-1-4 0,-1 4 0,-3-2 0,-1-4 0,-7 4 0,4-2 0,-1-1 0,1-4 0,3-5 0,2-3 0,-6-9 0,2-3 0,-3 2 0,3-7 0,-1-2 0,3 4 0,-5-1 0,-2 2 0,-2-3 0,-1 5 0,0 2 0,0-4 0,0 2 0,-1 2 0,1 1 0,-7 2 0,-1 0 0,-1 0 0,2 0 0,7 0 0,0 0 0,-1 0 0,1 0 0,0 0 0,0 0 0,0 0 0,-1-7 0,1-3 0,2-3 0,2-3 0,6 1 0,4-7 0,1-2 0</inkml:trace>
  <inkml:trace contextRef="#ctx0" brushRef="#br0" timeOffset="849">821 503 12287,'10'-2'0,"0"-3"0,1 3 0,4-3 0,0-2 0,0 2 0,-1-1 0,-2 2 0,-2-1 0,-2-7 0,2 2 0,-3 2 0,-7-2 0,0-1 0,-2-2 0,-3 3 0,-3 3 0,-7 7 0,-1 0 0,1-5 0,0 0 0,0 2 0,0 1 0,-1 2 0,1 0 0,5 0 0,2-2 0,1-3 0,2 2 0,5-7 0,7 5 0,3-4 0,3 2 0,2 4 0,2-4 0,2 2 0,1 0 0,-1-2 0,3 6 0,0-4 0,0 3 0,0 2 0,-2 5 0,-3 2 0,0 1 0,-2 4 0,3 1 0,-7 3 0,0-1 0,0 0 0,-5 5 0,-4 1 0,1-3 0,2-1 0,1-2 0,-6 1 0,0-1 0,-2-7 0,-3-3 0,3-5 0,-3-5 0,3-3 0,2-7 0,0-1 0,0 1 0,0-2 0,0-1 0,0-4 0,0-2 0,0 0 0,0-1 0,2 3 0,3 0 0,-3 5 0,5-3 0,-2 3 0,0 2 0,0 0 0,0 3 0,0 7 0,0 8 0,-5 16 0,0 3 0,0 1 0,0 1 0,0 3 0,0-2 0,0 2 0,0 7 0,0 2 0,0-3 0,0 0 0,-5 2 0,-2 2 0,-1 0 0,-4 1 0,0 2 0,0-6 0,2-4 0,-2-3 0,-1-3 0,-3 1 0,0-4 0,-5-5 0,4-2 0,-5-4 0,2-5 0,0-3 0,0-2 0,3-2 0,-2-1 0,-1-2 0,1-7 0,9 0 0,5-5 0,3-3 0,2-2 0,0 3 0,0-1 0,0 2 0,7 1 0,3 1 0,5 1 0,6 0 0,-4 1 0,5 3 0,-2 2 0,0 2 0,6 2 0,-3 5 0,3 0 0,1 0 0,10 9 0,-7 4 0,2 8 0,0 2 0,-1 3 0,-1 11 0,1 2 0</inkml:trace>
  <inkml:trace contextRef="#ctx0" brushRef="#br0" timeOffset="1316">1171 290 12287,'-15'0'0,"0"0"0,6 0 0,-1-5 0,10 0 0,10 0 0,15 5 0,6 0 0,4 0 0,6 0 0,10 0 0,3 0 0,0 0 0,10 0 0,-2 0 0,4 0 0,2 0 0,-6 0 0,-9 0 0,-11 0 0,-8 0 0,0 0 0,-11 0 0</inkml:trace>
  <inkml:trace contextRef="#ctx0" brushRef="#br0" timeOffset="2315">1460 442 12287,'-10'-5'0,"0"0"0,6 0 0,-8 11 0,7 5 0,-5 2 0,5 2 0,-5 1 0,5-1 0,-2-7 0,4-1 0,-2 0 0,-2-6 0,2 4 0,3-3 0,-5-9 0,7-3 0,0-3 0,2-1 0,1 2 0,3 2 0,5 5 0,-1-3 0,4-1 0,1 1 0,0 4 0,1-1 0,-1 4 0,0 1 0,0 0 0,0 0 0,1 0 0,-1 0 0,0 1 0,0 4 0,0 6 0,-6 2 0,-4 2 0,-3 1 0,-2-1 0,0 0 0,0 0 0,0-5 0,-2-1 0,-3-3 0,-4 6 0,-1-10 0,2 1 0,1-6 0,4-4 0,6-5 0,2 2 0,-1-2 0,4 4 0,2 0 0,4-1 0,1 1 0,-2 3 0,-1-4 0,-2 2 0,2 4 0,2 1 0,1 2 0,0 0 0,0 0 0,1 0 0,-1 2 0,-2 3 0,-3 5 0,2 4 0,-5 1 0,1 0 0,-4 0 0,1 1 0,-3-1 0,-2 0 0,0-5 0,0 0 0,0 0 0,-5-3 0,-1-7 0,3-8 0,0-6 0,-1-3 0,-1-1 0,2-3 0,1-1 0,2 2 0,2-3 0,3-1 0,-3-3 0,4 5 0,-1 0 0,1 0 0,-1-3 0,-5 4 0,0 3 0,0 1 0,0 2 0,0-1 0,5 10 0,0 6 0,5 1 0,-3 8 0,1-2 0,-3-1 0,5-1 0,-5-3 0,4 5 0,-2 0 0,4-6 0,-1 4 0,4-3 0,-4-2 0,0 0 0,2 0 0,-3 0 0,1 0 0,2 0 0,-4 0 0,2 0 0,-5 0 0,5 0 0,-6 0 0,4 5 0,-4 2 0,1 1 0,-2 4 0,-1 2 0,-2 1 0,0 0 0,0 0 0,5 0 0,0 2 0,-2 2 0,-1 1 0,-2 2 0,0-3 0,0 1 0,0-1 0,0-2 0,0-2 0,0 0 0,0 0 0,0 0 0,0-6 0,0-2 0,0-7 0</inkml:trace>
  <inkml:trace contextRef="#ctx0" brushRef="#br0" timeOffset="2498">2053 275 12287,'0'-9'0,"0"1"0,0 3 0,2 3 0,3-3 0,5 3 0,3 2 0,4 0 0,2 0 0,1 0 0,7 0 0,-3 0 0</inkml:trace>
  <inkml:trace contextRef="#ctx0" brushRef="#br0" timeOffset="3148">2661 320 12287,'0'-15'0,"0"0"0,0 0 0,0 8 0,0 7 0,0 7 0,0 8 0,0 0 0,0 0 0,0 6 0,0-1 0,0 0 0,0 2 0,0-3 0,0 4 0,0-1 0,0-3 0,0 3 0,0-2 0,0-1 0,0-2 0,0 3 0,0 0 0,0-1 0,0-7 0,0-2 0,-2-9 0,-3-1 0,4-6 0,-4-11 0,3-2 0,2-1 0,0-7 0,0 1 0,0-1 0,0 2 0,0-9 0,0 4 0,0-2 0,0 0 0,2-2 0,1 0 0,4 2 0,1-2 0,2 0 0,7 4 0,2 1 0,1 4 0,12 0 0,0 6 0,4 4 0,1 1 0,3-1 0,-2 10 0,-1 2 0,0 1 0,4 9 0,-6 3 0,-3 5 0,-5 5 0,-2-3 0,-9 3 0,9 4 0,-8 0 0</inkml:trace>
  <inkml:trace contextRef="#ctx0" brushRef="#br0" timeOffset="3865">2676 320 12287,'-15'0'0,"0"0"0,5 0 0,0 0 0,8 0 0,2 0 0,8 0 0,13 0 0,4 0 0,4 0 0,8 0 0,3-1 0,4-3 0,2-1 0,-2 0 0,-2 3 0,-1-1 0,1-2 0,-7 0 0,-4 5 0,-9 0 0,-9 0 0,-8 0 0,-8 5 0,-16 2 0,-3-1 0,-1 1 0,3 3 0,-4-3 0,2 0 0,3 0 0,2 4 0,2-2 0,0 1 0,0 0 0,1-5 0,2 4 0,2-3 0,-1-2 0,4 4 0,2 2 0,3-1 0,4-1 0,3-1 0,5-4 0,3 4 0,3 0 0,-1 0 0,0-1 0,0 5 0,0-6 0,1 0 0,-1 1 0,0-2 0,0 4 0,0-1 0,1 3 0,-1-5 0,-5 5 0,0-5 0,-8 1 0,-2-6 0,-2-7 0,-6-3 0,1-4 0,-3-1 0,5 0 0,1 0 0,3-1 0,1 1 0,0 0 0,0 0 0,0-1 0,0 1 0,0 0 0,0 0 0,0 0 0,1 1 0,4 2 0,6 2 0,2 2 0,2-2 0,0 5 0,1 3 0,-1-3 0,0 0 0,2 1 0,3 3 0,-3 7 0,3 3 0,-4 1 0,-6 0 0,3 0 0,-4 5 0,1 1 0,0-1 0,-7 0 0,2 0 0,-3 0 0,-2 1 0,0-6 0,0 0 0,0 2 0,0 1 0,-2-4 0,-3-4 0,-3-5 0,-7-5 0,6-4 0,4-6 0,5 0 0,5 0 0,5-1 0,4 1 0,1 0 0,0 0 0</inkml:trace>
  <inkml:trace contextRef="#ctx0" brushRef="#br0" timeOffset="4065">3406 275 12287,'-15'0'0,"0"0"0,5-5 0,0-1 0,6 0 0,1 2 0,6-1 0,7 0 0,11 5 0,2 0 0,1 0 0,10 0 0,-2-1 0,5-3 0,5-1 0,0 0 0,1 5 0,-3 0 0,1 0 0,4 0 0</inkml:trace>
  <inkml:trace contextRef="#ctx0" brushRef="#br0" timeOffset="4564">3589 427 12287,'-16'0'0,"1"6"0,2-2 0,1 4 0,3 1 0,3-1 0,-4-3 0,4 5 0,1 1 0,-1-3 0,2 5 0,-6-2 0,7-3 0,-4 1 0,0-3 0,4-1 0,-7-5 0,0 0 0,-4-6 0,4-5 0,5-2 0,3 3 0,4 0 0,3-2 0,3-2 0,8-1 0,-1 0 0,0 6 0,0 3 0,0 1 0,1 0 0,-1-1 0,2 6 0,1 0 0,3 0 0,-1 2 0,-5 2 0,0 2 0,0 3 0,1 1 0,-1 5 0,0 0 0,0 1 0,-1-1 0,-4 0 0,-3 0 0,-1 0 0,-4 1 0,3-1 0,-3 0 0,-2-7 0,-2-3 0,-3-10 0,3-3 0,-3-7 0,4-2 0,1-3 0,0 1 0,0-5 0,0 1 0,0-1 0,0 0 0,0-3 0,0 4 0,0 1 0,5-4 0,2 6 0,1 2 0,2 1 0,5 1 0</inkml:trace>
  <inkml:trace contextRef="#ctx0" brushRef="#br0" timeOffset="5014">3756 624 12287,'8'7'0,"-4"2"0,-8-1 0,1 6 0,-7-4 0,-2 3 0,0-3 0,0 0 0,2 1 0,-2-3 0,4 1 0,-2-6 0,-2 2 0,-2 0 0,-1-5 0,2-2 0,3-3 0,3-3 0,7-7 0,0-1 0,0 1 0,2 2 0,3 1 0,5 2 0,3 1 0,2-3 0,1 2 0,-1 7 0,0-2 0,0 3 0,1 2 0,-1 0 0,0 2 0,0 3 0,0 5 0,-1 4 0,-4 2 0,-5 3 0,-3 1 0,-2 6 0,0-4 0,0 0 0,0 0 0,-7 5 0,-5-4 0,-6 3 0,-8-1 0,-2-6 0,-3 1 0,-1-3 0,-3-2 0,2-7 0,-2-1 0,3-2 0,1 0 0,1-1 0,1-8 0,4-3 0,5-1 0,4-2 0,6-5 0,4-1 0,-1 1 0,5-5 0,-3 0 0,3-1 0,2-1 0,9 6 0,4-5 0,8 6 0,2 5 0,3-4 0,4 6 0</inkml:trace>
  <inkml:trace contextRef="#ctx0" brushRef="#br0" timeOffset="5331">3649 944 12287,'0'15'0,"-5"-5"0,0 0 0,-5 0 0,3 6 0,-1-1 0,-2 0 0,-4 0 0,3 0 0,0 1 0,3-6 0,-4 0 0,2 0 0,-2-2 0,-1 4 0,-3-5 0,1 1 0,0-4 0,0 1 0,0-3 0,-1-2 0,6-2 0,0-3 0,-2-5 0,6-4 0,0-1 0,6 0 0,6 0 0,-3 4 0,9 1 0,3 0 0,4 2 0,8-6 0,-2 6 0,4-1 0,1 4 0,6 4 0,-1 1 0,0 0 0,3 0 0,-1 1 0,5 4 0,-3 5 0,-2 4 0,2 3 0,-7 1 0,-5 3 0,-3-3 0,-1-1 0,-6-2 0,-3 1 0,-1-1 0,-6 0 0,7 0 0,-6 0 0</inkml:trace>
  <inkml:trace contextRef="#ctx0" brushRef="#br0" timeOffset="6314">0 1628 12287,'15'0'0,"0"-5"0,1 0 0,-1 1 0,-2-4 0,-1 0 0,-2-3 0,2 1 0,-3 0 0,-1-5 0,-1 0 0,-4 0 0,4-1 0,-2 1 0,-2 0 0,-1 0 0,-2-1 0,-2 1 0,-1 0 0,-2 0 0,-5 5 0,3 1 0,0 1 0,1-1 0,-6 6 0,10-11 0,-5 14 0,9-1 0,3 4 0,4 4 0,6-2 0,0 5 0,0 4 0,5 1 0,2 0 0,2 0 0,3 0 0,-3 6 0,-1-1 0,-1 0 0,-3 2 0,-2-5 0,-2 5 0,-1-2 0,-4 1 0,1-1 0,-5-5 0,-3 0 0,-3 1 0,-3-1 0,-4-2 0,-2-3 0,-1 2 0,-5-7 0,0 0 0,0 2 0,4-5 0,1 3 0,-2-3 0,6 4 0,-1 3 0</inkml:trace>
  <inkml:trace contextRef="#ctx0" brushRef="#br0" timeOffset="6946">593 1734 12287,'-8'0'0,"-6"-6"0,12 4 0,-4-5 0,12 7 0,5 0 0,2 0 0,2 0 0,-5-5 0,1 0 0,0 0 0,3-2 0,-1 4 0,-1-6 0,-3 1 0,-3 0 0,6-1 0,-3-3 0,-1 2 0,-3-2 0,2-1 0,-2-4 0,-2-3 0,4-4 0,-2-6 0,0 6 0,-6 5 0,-4 7 0,-4 1 0,-6 6 0,0 1 0,0 2 0,-1 2 0,1 0 0,0 0 0,0 6 0,0 0 0,1 3 0,4 3 0,-2 1 0,5 2 0,1 1 0,-1-1 0,-3 5 0,5 0 0,-1-1 0,0-2 0,4-2 0,-3 0 0,3 0 0,2 1 0,0-1 0,2-2 0,3-3 0,3-3 0,8-7 0,-1 0 0,0 0 0,0-1 0,1-5 0,-1 3 0,0-7 0,0-2 0,0-1 0,-1 2 0,-2 1 0,-2-2 0,2-1 0,-1 3 0,0 0 0,-5 0 0,1 1 0,-5 1 0,3 3 0,-3 3 0,-4 0 0,-2 9 0,-2 1 0,-3 4 0,6 2 0,-2 1 0,3 0 0,2 0 0,0 1 0,0-1 0,0 0 0,5 0 0,2-1 0,1-2 0,4-2 0,2-2 0,1 2 0,0-3 0,0 0 0,7-6 0,2 6 0</inkml:trace>
  <inkml:trace contextRef="#ctx0" brushRef="#br0" timeOffset="7613">943 1582 12287,'0'-15'0,"0"0"0,0 0 0,5 5 0,2 1 0,1 2 0,-3 2 0,5 5 0,2 0 0,2 0 0,1 0 0,0 2 0,0 3 0,-5-2 0,1 8 0,0 0 0,3 3 0,-1 1 0,-2 0 0,0 1 0,-6-1 0,-1 0 0,-2 0 0,-2-5 0,0 0 0,0 2 0,-6 2 0,1 1 0,-6-7 0,2-1 0,1-14 0,3-3 0,3-3 0,2-2 0,0-1 0,0 1 0,2 0 0,3 0 0,3 1 0,7 2 0,1 4 0,-1 1 0,0-3 0,2 5 0,1 2 0,3 1 0,-1 2 0,-5 0 0,0 2 0,1 3 0,-3-2 0,-1 7 0,-2 2 0,2 2 0,-5 1 0,-2 0 0,-4 0 0,-1 0 0,0 1 0,0-1 0,-1 0 0,-4 0 0,-4-6 0,-6-3 0,7-12 0,2-4 0,5-4 0,2-6 0,3-1 0,3 3 0,1 1 0,2 2 0,5 0 0,1-1 0,-1 1 0,5 2 0,0 1 0,1 3 0,1 3 0,-6 1 0,6 5 0,-1 0 0,-1 0 0,0 1 0,-5 4 0,-1 7 0,-4 7 0,2-1 0,-7 8 0,-2-1 0,-1-1 0,-2 3 0,0-5 0,0 0 0,0 0 0,-7 5 0,-1-4 0</inkml:trace>
  <inkml:trace contextRef="#ctx0" brushRef="#br0" timeOffset="8113">1931 1658 12287,'-15'-8'0,"5"-4"0,0 7 0,6-7 0,-2 11 0,7-6 0,4 8 0,5 3 0,4 1 0,1 0 0,0-5 0,1 0 0,-1 0 0,-5 0 0,0 0 0,2 0 0,1 0 0,3 0 0,-1 0 0,0-2 0,0-1 0,0-2 0,-4-5 0,-3 3 0,-1-2 0,-2-1 0,-5-5 0,0 0 0,-2 0 0,-3 1 0,-5 4 0,-4-2 0,1 5 0,1 1 0,2-1 0,-5 2 0,-5 5 0,1 0 0,2 0 0,2 0 0,0 2 0,-1 1 0,1 2 0,2 7 0,1 0 0,2 5 0,-2 3 0,0 7 0,0-3 0,4 1 0,1 0 0,-3-1 0,5 3 0,1-3 0,3-2 0,2 3 0,5-5 0,4-1 0,3-2 0,9-7 0,3-2 0,3-1 0,-3-4 0,7-1 0,-5-2 0,0 0 0,2 0 0,-2 0 0,0-2 0,-2-3 0,-6-3 0,9-7 0,-4-1 0</inkml:trace>
  <inkml:trace contextRef="#ctx0" brushRef="#br0" timeOffset="8813">2570 1643 12287,'0'-15'0,"0"0"0,0 0 0,0-1 0,0 6 0,0 0 0,0 7 0,0-2 0,0 10 0,0 5 0,0 3 0,0 3 0,2-1 0,3 0 0,-4 0 0,4 0 0,-1 1 0,1-1 0,-3 0 0,4 0 0,-1 0 0,0 1 0,6-6 0,-5-2 0,3-1 0,3-4 0,-4 4 0,2-2 0,2-1 0,2-3 0,6-2 0,0-5 0,-1-4 0,-2-3 0,-1-2 0,3-1 0,0 1 0,-6 0 0,2 5 0,-6 0 0,-1-2 0,4 3 0,-7-1 0,-1 9 0,-10 1 0,0 6 0,-4 10 0,3-1 0,0 0 0,5 0 0,-3 0 0,4 1 0,1-1 0,1 0 0,4 0 0,4-5 0,8-1 0,1-2 0,3-4 0,4-1 0,-5-2 0,-1-2 0,-2-3 0,3 2 0,2-8 0,-2 0 0,-3-3 0,2-3 0,-11-1 0,2-3 0,0 3 0,-6-4 0,1 0 0,-4 0 0,-1 0 0,0 2 0,0 4 0,0 1 0,-6 7 0,4 8 0,-5 8 0</inkml:trace>
  <inkml:trace contextRef="#ctx0" brushRef="#br0" timeOffset="9146">3224 1810 12287,'10'0'0,"0"0"0,2 0 0,1 0 0,3 0 0,-1 0 0,-2-1 0,-1-3 0,-2-2 0,2-3 0,-3 1 0,-1-4 0,-1 2 0,-4-2 0,-1-2 0,-2-1 0,0 0 0,0 5 0,0 0 0,0-2 0,0 5 0,-2 0 0,-1 9 0,-2 3 0,0 4 0,3 6 0,-1 0 0,-3 0 0,1 0 0,5 1 0,0-1 0,0 0 0,0 0 0,0 0 0,0 1 0,0-1 0,0-7 0,7 13 0,2-5 0</inkml:trace>
  <inkml:trace contextRef="#ctx0" brushRef="#br0" timeOffset="9463">3330 1430 12287,'0'-15'0,"0"0"0,0 0 0,0-1 0,2 3 0,3 3 0,-2-2 0,7 7 0,2 2 0,-3 6 0,1 4 0,0 1 0,-2 4 0,1 1 0,-6 3 0,2-1 0,0 0 0,-5 0 0,0 0 0,0 1 0,-5-6 0,-1-2 0,-3-1 0,-3-4 0,4-1 0,-2-2 0,1-2 0,-1-3 0,5-5 0,3 2 0,2-2 0,0-2 0,2 0 0,1 0 0,4 4 0,2 1 0,1-5 0,5 10 0,0-4 0</inkml:trace>
  <inkml:trace contextRef="#ctx0" brushRef="#br0" timeOffset="10129">3619 1674 12287,'0'-16'0,"0"6"0,0 0 0,0 7 0,0-2 0,0 10 0,0-2 0,0 7 0,0 2 0,0 2 0,2 1 0,3 0 0,-3 0 0,3 0 0,-4 1 0,-1-1 0,0 0 0,0 0 0,0-5 0,0 1 0,0 0 0,0-2 0,0 1 0,0-7 0,0-3 0,0-10 0,0-3 0,0-3 0,0 1 0,0-2 0,0-3 0,0 3 0,2-5 0,1 2 0,2 0 0,0-2 0,-5 3 0,0-1 0,0 1 0,6 7 0,-1 2 0,-2-2 0,-1 4 0,-2-2 0,0 6 0,1-2 0,3 7 0,1 4 0,2-1 0,-2 6 0,3-7 0,7 4 0,1-2 0,-1 0 0,0 0 0,0-5 0,0 0 0,1 0 0,0 0 0,3 0 0,1 0 0,-1 0 0,3 0 0,-2 0 0,-1 0 0,-2 0 0,-2-1 0,0-3 0,0-1 0,0 2 0,-1-1 0,-4-1 0,4 4 0,-14-6 0,0 9 0,-9 1 0,-4 2 0,-1 7 0,2-2 0,2 4 0,-2 1 0,-1 0 0,-1 2 0,2 1 0,2 3 0,5-1 0,-3-3 0,1 1 0,4 3 0,1 4 0,2-5 0,0-1 0,0-2 0,7-2 0,1 0 0,7 0 0</inkml:trace>
  <inkml:trace contextRef="#ctx0" brushRef="#br0" timeOffset="10728">4303 1734 12287,'-8'-6'0,"-6"4"0,4-3 0,2 3 0,-1 1 0,3-5 0,1 5 0,6-6 0,4 7 0,4 0 0,6 0 0,0 0 0,0 0 0,1 0 0,-1 0 0,0 0 0,0 0 0,0 0 0,1 0 0,-1-2 0,0-3 0,-5 4 0,0-5 0,2 5 0,0-6 0,-2-3 0,-3 1 0,-7-1 0,-2 2 0,-3-4 0,-5 2 0,-4 7 0,-1-3 0,0 5 0,0 1 0,0 0 0,-1 0 0,1 0 0,0 0 0,0 0 0,0 0 0,-1 1 0,1 5 0,2 2 0,1 7 0,3 0 0,3 1 0,-5-1 0,6 2 0,2 1 0,1 3 0,4-1 0,3-5 0,5 2 0,4 3 0,8-8 0,3 3 0,4-3 0,1-3 0,6 2 0,1-6 0,0-1 0,0-3 0,5-1 0,-10 0 0,6 0 0</inkml:trace>
  <inkml:trace contextRef="#ctx0" brushRef="#br0" timeOffset="10945">4942 1430 12287,'5'-20'0,"2"0"0,1 1 0,-4 2 0,2 4 0,1 3 0,-5 5 0,3 10 0,-3 5 0,-4 10 0,-3 7 0,-5 7 0,-5 6 0,-6 11 0,-4 5 0,-4 3 0,-1 0 0,-2 0 0,-6 0 0,-7 4 0,-13 8 0,-9-2 0,-1 0 0,1-3 0,2-5 0,10-3 0,7-6 0,11-5 0,5 4 0,17-16 0,-10 18 0,8-13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34.2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0 379 12287,'15'0'0,"-4"0"0,-1 0 0,1 0 0,3 0 0,1 0 0,0 0 0,1 0 0,-1 2 0,0 3 0,-1-2 0,-4 7 0,-4 1 0,1-3 0,-5 5 0,3-2 0,-3 2 0,-2 2 0,0-5 0,0 1 0,-2-1 0,-3-2 0,3 1 0,-5-6 0,1 2 0,4 0 0,-5-5 0,7-2 0,0-3 0,0-5 0,0 2 0,2-1 0,1 1 0,2-1 0,7-1 0,-2-5 0,4 0 0,-1 5 0,-1 1 0,-2 1 0,2-1 0,2 6 0,1-2 0,0 3 0,0 2 0,1 2 0,-1 3 0,-2-2 0,-3 8 0,-5 0 0,-3 3 0,3 1 0,0 0 0,-1 1 0,-3-1 0,-1 0 0,0 0 0,-1-1 0,-3-2 0,-1-2 0,-7-7 0,2 2 0,3-3 0,1-4 0,6-3 0,0-5 0,1-2 0,4 0 0,6 2 0,2-2 0,2 0 0,1 1 0,-1 2 0,0 2 0,5-3 0,2 5 0,0 0 0,0-2 0,3 6 0,-3-4 0,0 3 0,0 2 0,-3 7 0,-7 3 0,-4 3 0,-1 3 0,3-1 0,-5 2 0,-1 1 0,-3 3 0,-1-1 0,0 2 0,0 1 0</inkml:trace>
  <inkml:trace contextRef="#ctx0" brushRef="#br0" timeOffset="483">806 531 12287,'-8'-7'0,"-1"6"0,6-6 0,-2 0 0,0 6 0,5-6 0,6 7 0,5 0 0,2 0 0,2 0 0,1 0 0,-1 0 0,0 0 0,0 0 0,0 0 0,1-2 0,-1-3 0,0 3 0,0-3 0,0 4 0,-1-1 0,-4-3 0,-2 1 0,-2-6 0,-5 5 0,4-5 0,-5 0 0,-5-5 0,-2 5 0,-4 1 0,0 2 0,1-3 0,-5 5 0,0 2 0,0 1 0,0 2 0,-1 2 0,1 3 0,0-2 0,0 6 0,1-1 0,4 1 0,-3 1 0,4 5 0,-1-2 0,0-2 0,5 2 0,-4-3 0,3 4 0,2 1 0,2 0 0,2 0 0,2 1 0,3-1 0,4 0 0,6 0 0,0-1 0,0-4 0,6 2 0,1-7 0,0-2 0,-1-1 0,6-2 0,-1 0 0,3 0 0,1 0 0</inkml:trace>
  <inkml:trace contextRef="#ctx0" brushRef="#br0" timeOffset="1499">1262 638 12287,'15'0'0,"-4"-2"0,-1-3 0,-7 3 0,11-5 0,-4 7 0,-2-5 0,2 0 0,1-1 0,4 2 0,0-1 0,-2-2 0,-1 4 0,-2-2 0,2 1 0,-3-2 0,-1-1 0,-1-1 0,3-3 0,-5-4 0,-2 0 0,-1 0 0,-4 1 0,-3 4 0,-3-2 0,-7 7 0,0 0 0,-1-2 0,1 6 0,-2-4 0,-1 3 0,-3 2 0,1 0 0,5 0 0,0 0 0,-1 0 0,-2 2 0,-1 1 0,2 4 0,-1 1 0,-1 2 0,4 6 0,0-1 0,0 7 0,-1 3 0,8 4 0,3 1 0,10-6 0,5-6 0,4-4 0,1-4 0,0-7 0,2 3 0,2-5 0,1-1 0,5 0 0,-5 0 0,1-1 0,1-5 0,-5 3 0,3-7 0,-3 0 0,-2 1 0,0-9 0,0 3 0,1-2 0,-1 0 0,-2-3 0,-1-2 0,-2-2 0,2-3 0,0-2 0,0-3 0,-4-2 0,-1-1 0,5-13 0,-4 3 0,2-1 0,0 4 0,-1 0 0,3 6 0,-4 4 0,-1 5 0,-2 10 0,-5 7 0,0 7 0,0-2 0,0 10 0,0 5 0,-2-2 0,-1 2 0,-2 2 0,-5 3 0,5 4 0,0 3 0,-2 2 0,5 3 0,-5 7 0,2 3 0,0 2 0,-5-4 0,5 4 0,2-2 0,1-3 0,-3 3 0,0-2 0,1-1 0,3-2 0,1-3 0,1-4 0,3-4 0,1-4 0,7-7 0,-2-2 0,3-1 0,3-4 0,-1-1 0,0-2 0,2-2 0,3-3 0,-3 2 0,3-6 0,-1 1 0,1 0 0,-3-1 0,3-3 0,-3 2 0,-2-2 0,-1 4 0,-2-1 0,-4 1 0,-1 0 0,0 4 0,-4-3 0,2 1 0,0 4 0,-6-5 0,-4 7 0,1 5 0,-4 2 0,-1 1 0,1 4 0,4 2 0,-2 1 0,-1 0 0,4 0 0,-6 1 0,2-1 0,4 0 0,1-7 0,2 6 0,0-6 0</inkml:trace>
  <inkml:trace contextRef="#ctx0" brushRef="#br0" timeOffset="1799">1794 257 12287,'9'-15'0,"-2"2"0,-1 3 0,-2-2 0,4 5 0,-1-1 0,0 4 0,-2-1 0,-3 5 0,3 5 0,-4 4 0,-1 6 0,0 0 0,0 0 0,-1-6 0,-4-4 0,-4-4 0,-6-1 0,6-1 0,4-4 0,4 1 0,1-6 0,0 0 0,0-5 0</inkml:trace>
  <inkml:trace contextRef="#ctx0" brushRef="#br0" timeOffset="2265">1977 501 12287,'0'-9'0,"2"3"0,3 6 0,-4-7 0,6 7 0,-7 0 0,0 8 0,0 1 0,0 1 0,0 2 0,-2 1 0,-1 2 0,-2 1 0,0-1 0,5 0 0,0 0 0,0 0 0,2-1 0,3-4 0,3 2 0,7-7 0,1 0 0,-1-7 0,0-1 0,0-2 0,4-7 0,-1 2 0,-2-4 0,-3-1 0,4-2 0,-7-1 0,4-3 0,-1 1 0,-3 5 0,-5 0 0,-3 0 0,-2-1 0,0 8 0,0 3 0,0 10 0,-2 5 0,-3 4 0,2 1 0,-6 0 0,1 0 0,0 0 0,4 6 0,-3-1 0,2-1 0,0-3 0,0 0 0,5-1 0,0 0 0,0 0 0,0 0 0,2-1 0,3-4 0,3 4 0,8-6 0</inkml:trace>
  <inkml:trace contextRef="#ctx0" brushRef="#br0" timeOffset="2881">2342 562 12287,'0'-11'0,"0"1"0,0 5 0,0-5 0,5 5 0,2-3 0,1 1 0,-3 2 0,5 5 0,2 0 0,0 1 0,0 3 0,-2 1 0,-2 7 0,4-4 0,-3 2 0,-3 0 0,1 1 0,-3 4 0,1 0 0,0-5 0,-5 0 0,0 2 0,0 2 0,0 1 0,0 0 0,-2-7 0,-3-2 0,3-5 0,-4-8 0,6-3 0,1-3 0,3-2 0,1-1 0,1 6 0,0 2 0,4 1 0,3-3 0,2 5 0,1 1 0,-1 3 0,0 1 0,0 0 0,0 0 0,1 1 0,-1 5 0,0 4 0,-5-2 0,-1 2 0,-3 2 0,-2 2 0,-1-4 0,0 0 0,3 2 0,-1 1 0,-5 2 0,-7 1 0,-3-1 0,3-7 0,0-3 0,7-10 0,0-5 0,2-3 0,3-3 0,5 1 0,-1 2 0,2 1 0,3 2 0,-1-2 0,11 3 0,-9 1 0,2 1 0,0 4 0,3 1 0,1 2 0,-3 0 0,-1 0 0,-2 0 0,2 2 0,0 3 0,-2 5 0,2 4 0,-10 1 0,0 0 0,-1 0 0,0 0 0,-6 1 0,0-1 0,0 0 0,0 0 0</inkml:trace>
  <inkml:trace contextRef="#ctx0" brushRef="#br0" timeOffset="4031">3361 698 12287,'0'-8'0,"0"-6"0,0 4 0,0 4 0,-2-1 0,-1 9 0,-2 3 0,-1-2 0,6 7 0,0 2 0,-5 1 0,0 3 0,-5-6 0,3-2 0,-1-1 0,3 0 0,-5-2 0,5-3 0,-5 3 0,6-4 0,-1-7 0,10-5 0,4-2 0,6-2 0,0-1 0,0 6 0,0 2 0,1-1 0,-1 1 0,0 5 0,0-2 0,1 1 0,-1-1 0,0 3 0,0-3 0,0 4 0,1 1 0,4 1 0,0 4 0,-1 4 0,-2-1 0,-2 6 0,0-4 0,0 3 0,0 3 0,-1-1 0,-2 0 0,-2 0 0,-7 0 0,2 1 0,-5-3 0,-5-3 0,-5-5 0,2-3 0,-2-2 0,-2 0 0,5-2 0,2-3 0,3-5 0,2-3 0,0-3 0,0 1 0,0 0 0,0 0 0,0-2 0,0-2 0,0-1 0,5-7 0,2 3 0,0-1 0,0 0 0,-1 1 0,-2-3 0,1 3 0,-2 2 0,-1 2 0,-2 5 0,-2 1 0,-3 4 0,-3 2 0,-8 4 0,1-1 0,0 2 0,-5 1 0,-1 2 0,1 2 0,-2 3 0,5-3 0,-3 5 0,3-2 0,2 0 0,0 0 0,0-5 0,-1 0 0,8 1 0,3 4 0,5-3 0,5 3 0,5-3 0,9-2 0,3 0 0,1 0 0,3 0 0,4-2 0,0-1 0,1-2 0,4 0 0,1 5 0,-2 0 0,-2 0 0,-2 0 0,0 0 0,-1 0 0,-3 0 0,1 0 0,-7 0 0,-2 0 0,-2 1 0,-6 4 0,-2 2 0,-4 5 0,1-2 0,-2 2 0,-1 2 0,-2 1 0,0 2 0,0 3 0,0-1 0,0 4 0,0 1 0,0-1 0,-2 1 0,-1 3 0,-2-1 0,1 1 0,-3 0 0,2 0 0,2-4 0,1-1 0,-3-2 0,0-4 0,2-1 0,1 0 0,2 0 0,0 1 0,0-8 0,0-3 0,0-10 0,2-3 0,3-8 0,-3-6 0,4-1 0</inkml:trace>
  <inkml:trace contextRef="#ctx0" brushRef="#br0" timeOffset="4214">3984 440 12287,'-15'-9'0,"6"-4"0,3 11 0,9-10 0,6 7 0,7 2 0,6 1 0,5 2 0,9 0 0,3 0 0,0 0 0,0 0 0,-6 2 0,4 1 0,2 2 0,-5 1 0,2-6 0,-4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0.9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198 75 12287,'7'-16'0,"-5"1"0,11 0 0,-11 0 0,5 6 0,-9 4 0,-3 9 0,-4 2 0,1 3 0,-6 1 0,4 7 0,-3 1 0,-2 3 0,-4 1 0,0-2 0,3 4 0,-3-1 0,0 6 0,4-4 0,2 4 0,3 1 0,-2 1 0,7 1 0,1 2 0,3 1 0,1 1 0,1-6 0,4-1 0,5-4 0,6 2 0,4-5 0,5-2 0,4-3 0,1 5 0,1-10 0,-1-2 0,1-1 0,6 3 0,-5-11 0,5 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1.37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77 12287,'6'-15'0,"3"4"0,6 1 0,0 2 0,0-4 0,1 4 0,-1 1 0,0 2 0,2 5 0,2 0 0,1 0 0,0 0 0,-5 0 0,0 0 0,1 0 0,4 1 0,-1 5 0,-6 4 0,1-2 0,-9 2 0,-2 2 0,-1-3 0,-2 1 0,0-7 0,-2 9 0,-3-7 0,-3 0 0,-8-3 0,1 3 0,5-4 0,0 6 0,-2-2 0,-2 0 0,4 2 0,0-2 0,-2 4 0,-1-1 0,-2 6 0,-1-4 0,1 3 0,7-3 0,1 1 0,0 0 0,6 3 0,-4 1 0,3 0 0,2 1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1.57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61 12287,'0'-8'0,"0"-1"0,0 4 0,1-2 0,4-3 0,6 5 0,-3 2 0,2-1 0,2-1 0,1 0 0,3 5 0,-1 2 0,0 3 0,7-3 0,2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1.99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381 59 12287,'0'-15'0,"0"0"0,-7 0 0,5 6 0,-4 4 0,7 10 0,3 5 0,1 4 0,5 1 0,-3 2 0,-1 1 0,1 3 0,0 6 0,-4-2 0,2 2 0,-1-1 0,-3 6 0,-2-4 0,-3 3 0,-1 3 0,-7-1 0,1-1 0,-6 2 0,-4 2 0,-6-1 0,2-4 0,-2-3 0,2-2 0,-2 1 0,5-7 0,-2-1 0,-3-3 0,5-2 0,0-4 0,2-5 0,-1-3 0,1-2 0,5-2 0,1-3 0,4-5 0,4-4 0,6-1 0,0 0 0,0 0 0,1-7 0,4-3 0,9 3 0,6 1 0,0 6 0,2 5 0,-3-2 0,5 5 0,-1 1 0,1-1 0,1 2 0,4 5 0,-2 0 0,-2 0 0,-1 0 0,1 1 0,-4 5 0,-4 4 0,1 8 0,1 4 0,-4 0 0,-2 0 0,4 5 0,-8-3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2.6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46 12287,'0'-8'0,"7"-4"0,3 7 0,3-2 0,3 4 0,-1-2 0,0 2 0,7 1 0,3 2 0,2 0 0,-1 0 0,1 0 0,-7 0 0,-1 0 0,-2 0 0,-2 0 0,-2 2 0,-3 3 0,-3 3 0,-9 7 0,-3 0 0,-3 1 0,-9-1 0,-2-2 0,-1-2 0,-2 2 0,4-3 0,-3 4 0,3 1 0,1-5 0,2 0 0,-1 0 0,1-1 0,0 4 0,0-3 0,6 4 0,4 1 0,5-6 0,5-4 0,6-4 0,2 4 0,2 0 0,2-1 0,3-2 0,-3-2 0,5 0 0,0 0 0,0 0 0,4 0 0,-6 0 0,-8 0 0,-2 0 0,-7 0 0,4 0 0,-9-7 0,-1-3 0,-2-4 0,1-1 0,3 0 0,1 0 0,-2-1 0,-3 1 0,3-5 0,-3 0 0,4 1 0,1-5 0,0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2.89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31 12287,'10'0'0,"0"0"0,2 0 0,-4 0 0,3 0 0,0 0 0,3 0 0,-1 2 0,-2 3 0,0-2 0,-4 6 0,2-3 0,-6 1 0,0-2 0,-6 5 0,0-3 0,-8-2 0,0-3 0,-3-2 0,-1 0 0,1-2 0,4-3 0,5-5 0,3 1 0,2-2 0,0-6 0,7 2 0,2-7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3.4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16 122 12287,'0'-24'0,"-7"2"0,6 7 0,-4 0 0,3 0 0,2 5 0,0-1 0,7 8 0,3-2 0,3 3 0,3 4 0,-1 3 0,-2 3 0,-1 6 0,-3-2 0,-3-2 0,-1 0 0,-5 5 0,0 0 0,0 1 0,0-1 0,-1-2 0,-4-2 0,-6-6 0,3-4 0,-2-1 0,1-6 0,-1-5 0,5-2 0,4-2 0,1-1 0,0 1 0,0 0 0,6 7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3.1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83 12287,'0'-15'0,"0"-7"0,0 10 0,0-3 0,0 8 0,0-3 0,0 9 0,0 1 0,1 10 0,5 8 0,-5-1 0,4 5 0,-3 0 0,-2 4 0,0 1 0,2 0 0,1-2 0,2 2 0,0 2 0,-5-1 0,0-1 0,0-1 0,0-8 0,0 4 0,0-1 0,0-1 0,0 0 0,0-5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3.4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52 0 12287,'-15'0'0,"5"0"0,0 0 0,0 0 0,3 5 0,7 1 0,10-3 0,9-1 0,6-2 0,12 0 0,7 0 0,5 0 0,7 0 0,-5 0 0,6 0 0,-3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3.8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23 12287,'-8'-7'0,"-4"4"0,7-7 0,0 8 0,5 2 0,0 2 0,0 8 0,0 2 0,2 1 0,1 2 0,2 0 0,-1 1 0,-3-1 0,-1 0 0,0 2 0,0 3 0,0-3 0,0 3 0,0-3 0,0-1 0,0-1 0,0 0 0,0 0 0,0 0 0,0-5 0,0 1 0,0 0 0,0 3 0,2-6 0,3-3 0,5-3 0,4-2 0,1 0 0,0-2 0,0-3 0,1-1 0,-1-6 0,-2 2 0,-3-2 0,4 3 0,-6-1 0,1-2 0,3-1 0,-7-2 0,5 0 0,-5-1 0,0 8 0,-5 1 0,0 14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4.1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107 320 12287,'10'-25'0,"1"0"0,-8-14 0,10 18 0,-4-7 0,-1 4 0,9-1 0,-5 3 0,0 0 0,1 0 0,-1 7 0,-2 4 0,-3 1 0,-9 2 0,-3 3 0,-5 3 0,-3 2 0,-8-2 0,1-1 0,0-2 0,-2 2 0,5 1 0,-3 2 0,3 0 0,2 0 0,-1 0 0,3 2 0,3 3 0,3-2 0,7 7 0,-7 0 0,-1 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4.47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 12287,'16'0'0,"-6"0"0,0 0 0,2 0 0,1 0 0,2 0 0,1 0 0,-1 0 0,0 0 0,0 0 0,0 0 0,1 0 0,-1 0 0,0 5 0,-1 1 0,-4 3 0,3 1 0,-4 5 0,-1 0 0,-1 1 0,-7-1 0,0 2 0,0 3 0,0-1 0,0 4 0,0 1 0,0 0 0,0-4 0,0 4 0,0-3 0,0-2 0,0 5 0,0-11 0,0 8 0,0-8 0,0 7 0,0-3 0,-7-2 0,-1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4.67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76 12287,'-7'-8'0,"6"-6"0,-4 4 0,3 2 0,2-2 0,8 6 0,6-1 0,6 4 0,4 1 0,-4 0 0,5 0 0,1 0 0,-3 0 0,13-7 0,-4-2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5.5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365 39 12287,'8'-10'0,"-3"0"0,4 6 0,-7-4 0,3 3 0,-4 3 0,-7 2 0,-5 10 0,-2 4 0,3-4 0,0 0 0,-2 2 0,0-4 0,0 2 0,2 2 0,5-5 0,-5-2 0,6 3 0,-2-8 0,6 0 0,0-1 0,0-9 0,1-2 0,4-2 0,4 1 0,6 3 0,0-2 0,1 7 0,-1 1 0,0 3 0,0 1 0,-1 1 0,-3 4 0,0 6 0,0 2 0,-2 4 0,-1 2 0,-1 1 0,-2 5 0,-5-3 0,0 2 0,0 3 0,0 0 0,0 0 0,0-3 0,0-2 0,0-2 0,-2-5 0,-3 0 0,2-6 0,-7-4 0,5-4 0,-5-1 0,5-6 0,-4-4 0,2-4 0,-3 4 0,4 1 0,-3 3 0,-3 2 0,4-2 0,-2 0 0,-2 3 0,-2 1 0,-1-3 0,0 0 0,0 2 0,0 1 0,-1 2 0,1 0 0,0 0 0,0 0 0,-1 5 0,0 0 0,-5-1 0,4-3 0,-3-1 0,3 0 0,2 0 0,2-1 0,1-4 0,2-6 0,4 3 0,-2-2 0,1-2 0,4-1 0,-4-8 0,2-1 0,2 0 0,1 0 0,4-3 0,3 5 0,5 1 0,10-4 0,4-1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6.2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76 12287,'0'-8'0,"0"-6"0,2 7 0,3-3 0,5 5 0,3-2 0,2 2 0,1 2 0,-1 1 0,5 2 0,0 0 0,-1 0 0,-2 0 0,3 0 0,0 0 0,-3 2 0,-5 3 0,0-2 0,-7 8 0,-2 0 0,-1 3 0,-4 1 0,-3-1 0,-5-4 0,-3 3 0,-4-3 0,-2 4 0,-1 1 0,0-1 0,3-3 0,-2 0 0,-1 0 0,0 1 0,6 0 0,4-2 0,-2-5 0,7 5 0,2-5 0,8 4 0,5-2 0,-2-2 0,3-5 0,0 0 0,3 0 0,1 5 0,0 0 0,0-2 0,1-1 0,-1-2 0,0 0 0,0 0 0,1 5 0,-1 0 0,-5 0 0,0-5 0,-7 0 0,2-2 0,-8-3 0,-2-5 0,0-3 0,5-2 0,0-1 0,0 1 0,0-5 0,0 0 0,0 1 0,0 2 0,0-3 0,2 0 0,1 1 0,2 2 0,7 2 0,-2 0 0,4 1 0,1 4 0,0-2 0,0 7 0,0 2 0,1 1 0,-1 2 0,5 2 0,0 3 0,1 5 0,1 3 0,-6 3 0,3-1 0,-7 0 0,0 0 0,-7 2 0,-2 3 0,-1 2 0,-4 2 0,-3-9 0,2 0 0,-7-6 0,-2-1 0,-2-1 0,-1-7 0,0 0 0,6-2 0,4-3 0,4 2 0,1-7 0,0 0 0,0-5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6.5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44 12287,'0'-8'0,"0"-6"0,1 8 0,4-4 0,-3 5 0,3 10 0,-3 3 0,-2 7 0,0 0 0,0 1 0,0 1 0,0 1 0,0 2 0,0-1 0,0 3 0,0-2 0,0 1 0,0 0 0,0-4 0,-2 4 0,-1-4 0,-2-2 0,0 0 0,5 0 0,0 0 0,1-1 0,4-2 0,6-2 0,-3-7 0,2 2 0,2-3 0,2-2 0,1-2 0,0-1 0,0-2 0,0 1 0,-1-4 0,-2 0 0,-2-3 0,2 1 0,1 0 0,1-5 0,-4 0 0,-3 0 0,-7-1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6.8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16 470 12287,'-7'-15'0,"6"5"0,-4 0 0,3-2 0,2-2 0,0-1 0,2 0 0,3 0 0,3 3 0,9-2 0,2-2 0,1-1 0,5 0 0,-5 2 0,-1-1 0,-2 1 0,-2 0 0,0 0 0,-1 0 0,-4-1 0,-3 1 0,-7 0 0,0 0 0,-2 0 0,-1-1 0,-4 1 0,-2 0 0,1 5 0,-4 0 0,2-1 0,-2 3 0,4-4 0,-2 5 0,-2-1 0,-2 5 0,-1-2 0,0 5 0,0 5 0,-1 3 0,1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4.09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83 12287,'-7'-8'0,"5"-1"0,-3 4 0,3 5 0,2 0 0,0 2 0,0 8 0,0 2 0,0 2 0,0 1 0,0 0 0,2 0 0,1 0 0,3 1 0,-1-1 0,-5 0 0,0 0 0,0-5 0,1-1 0,4-2 0,-3-1 0,3-1 0,-3-5 0,-2 0 0,0-6 0,0-10 0,0 1 0,0 0 0,0 0 0,0 0 0,0-1 0,0 1 0,0 0 0,0 0 0,0 0 0,0-1 0,-5 6 0,0 0 0,0 7 0,6-4 0,4 7 0,4 0 0,6 0 0,0 0 0,0 0 0,1 0 0,1 0 0,3 0 0,-2 0 0,6 0 0,0 0 0,-1 0 0,1-5 0,3-2 0,-3 0 0,-2 1 0,3-4 0,-5 4 0,-1 3 0,-2-5 0,-9 8 0,-3 0 0,-10 1 0,-5 9 0,-3 2 0,-3 0 0,3 0 0,1-2 0,2 2 0,1 1 0,-2 3 0,2-1 0,2 0 0,-3 0 0,5 0 0,2 1 0,1-1 0,2 0 0,0 0 0,0 0 0,2-1 0,5-2 0,6-4 0,6-1 0,8-2 0,-4 2 0,8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7.16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46 12287,'6'-8'0,"5"3"0,2 3 0,2 2 0,2-2 0,2-1 0,1-2 0,7 0 0,-2 3 0,2-1 0,-1-2 0,3 0 0,-4 5 0,2 0 0,-2 0 0,-3 0 0,-7 0 0,1 0 0,-1 0 0,0 1 0,-1 4 0,-4 6 0,-4 7 0,-4 2 0,1-1 0,3-2 0,-1 3 0,-5 2 0,0 0 0,0 0 0,-2 3 0,-1-3 0,-4 2 0,-2 3 0,6-3 0,-4-1 0,2-1 0,0-3 0,-2-2 0,4-2 0,-2 0 0,1 0 0,1-1 0,0-2 0,-2-2 0,0-7 0,11 4 0,3-7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7.37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52 92 12287,'-15'-9'0,"0"3"0,5 1 0,0 0 0,8-1 0,2 6 0,7-1 0,10-3 0,3-1 0,5 2 0,7 1 0,2 2 0,-2-1 0,2-5 0,-2 5 0,-5-4 0,-3 1 0,-2-1 0,3 4 0,-5-4 0,-1 3 0,-2-5 0,-2-1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8.47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213 16 12287,'-10'-5'0,"0"-1"0,0 1 0,-5 5 0,-1 0 0,1 0 0,0 2 0,0 3 0,0 2 0,-1 5 0,1-2 0,0 2 0,5 1 0,1 2 0,1 1 0,0-1 0,4 0 0,-1 0 0,3 0 0,2 1 0,0-1 0,0 0 0,0 0 0,0 0 0,7-1 0,3-2 0,4-2 0,1 2 0,2-4 0,1 1 0,3-3 0,-3-2 0,4-2 0,0-2 0,0 0 0,0 0 0,4 0 0,-4 0 0,1 0 0,4 0 0,-5-6 0,0 0 0,-3-3 0,-4-3 0,7 4 0,-10-2 0,-2-2 0,-2-2 0,4-1 0,-3 0 0,-1 0 0,-1 0 0,-7-1 0,0 1 0,-2 0 0,-3 2 0,-5 2 0,1 0 0,-1 5 0,-2 3 0,-1 1 0,-7 2 0,-1 0 0,3 2 0,1 3 0,3-1 0,3 4 0,0 0 0,0 1 0,2-4 0,1 5 0,-1 0 0,1-1 0,4 4 0,-1-3 0,4 4 0,1 1 0,0 0 0,0 0 0,0 1 0,1-6 0,4 0 0,6 2 0,-3-5 0,2-2 0,2-4 0,2-1 0,1 0 0,0 0 0,0 0 0,0 0 0,1-6 0,-1-3 0,0-1 0,0 0 0,0 1 0,1-2 0,-3 0 0,-3 0 0,2-3 0,-7-1 0,7 0 0,-12 6 0,0 4 0,-2 3 0,-6 4 0,1 3 0,4 5 0,-4 6 0,2 4 0,0 3 0,6 5 0,5-8 0,2 0 0,5-10 0,1 2 0,1-2 0,-3 2 0,8-7 0,-3-2 0,-2-1 0,1-2 0,-1 0 0,0 0 0,-5 0 0,0 0 0,2 0 0,-5-2 0,-2-3 0,3-3 0,1-7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9.1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 90 12287,'-6'-16'0,"4"1"0,-5 0 0,5 1 0,-3 4 0,4 2 0,-4 3 0,3 3 0,2-3 0,0 10 0,0 5 0,2-1 0,1 1 0,2 2 0,-2 1 0,-1 7 0,-2 1 0,0-1 0,0 2 0,0-5 0,0 5 0,0-2 0,0 0 0,0 1 0,0-6 0,0 0 0,0 0 0,0 0 0,0 1 0,0-1 0,0-7 0,0-3 0,0-10 0,2-1 0,1-6 0,4 2 0,1-2 0,3-2 0,4-1 0,0 0 0,0 0 0,0 1 0,1 4 0,-1 5 0,0-2 0,0 2 0,0 2 0,1 1 0,-1 2 0,-2 2 0,-3 3 0,2 3 0,-7 7 0,-1 1 0,-3-1 0,-2 0 0,-4 0 0,-4 0 0,-6-1 0,1-2 0,4-2 0,-3-7 0,3 2 0,-4-3 0,-1-2 0,-7 0 0,-3 0 0,3-2 0,1-1 0,6-4 0,5-1 0,3-2 0,7-6 0,0 1 0,7 0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49.8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1 517 12287,'0'9'0,"2"-2"0,3-7 0,-2 0 0,7 0 0,-1-2 0,2-2 0,-2-2 0,-2-3 0,3-1 0,-4-7 0,3-1 0,3-3 0,-4-6 0,2 2 0,0-4 0,-1-1 0,3-6 0,-5-1 0,1-2 0,4-3 0,0 5 0,-1 1 0,-2 6 0,-2 5 0,-2 3 0,-5 7 0,-2 6 0,-3 4 0,-5 3 0,-4 9 0,-1 3 0,2 4 0,2 1 0,-2 0 0,4 2 0,1 2 0,3 1 0,-2 5 0,2-3 0,2 2 0,1 3 0,2 0 0,0 0 0,0-3 0,0-2 0,5 5 0,0-4 0,-1 1 0,-3-4 0,4 2 0,2-2 0,0-1 0,0-2 0,3-7 0,-3-2 0,1-1 0,4-3 0,1-3 0,3-1 0,-1 0 0,0 0 0,5 0 0,0-1 0,-1-4 0,-2-6 0,3 0 0,0-1 0,-1 2 0,-2-2 0,3-3 0,1-4 0,-5-1 0,-4 1 0,0 2 0,-5 2 0,0 0 0,-1 0 0,-1-1 0,-5 1 0,0 0 0,-1 2 0,-4 2 0,1 0 0,-6 5 0,-2 3 0,-1 1 0,-2 9 0,-1 2 0,1 1 0,0 0 0,-5 0 0,-1 5 0,5 0 0,4 1 0,0-1 0,5 0 0,0 0 0,1 0 0,1-4 0,5-1 0,1 2 0,4 1 0,4 1 0,6-3 0,0-2 0,0-2 0,6 3 0,1-5 0,0-2 0,0-1 0,3-2 0,-3 0 0,0 0 0,0 0 0,5 0 0,-4 0 0,1-2 0,-4-3 0,2 2 0,-1-6 0,-3 3 0,-1 2 0,-2-3 0,-1 1 0,-4-3 0,3-8 0,-4-6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0:50.1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259 88 12287,'-15'-20'0,"-1"-1"0,8 8 0,3-7 0,5 9 0,5 8 0,5 6 0,5 6 0,6 6 0,2 2 0,1 3 0,3-1 0,-7 6 0,-1 1 0,-2-3 0,-2 6 0,-2-2 0,-2 5 0,-6 4 0,-4 4 0,-1-3 0,-3 0 0,-7 1 0,-2 7 0,-13-3 0,-1-1 0,3-2 0,-6 1 0,4-4 0,-2-4 0,1-5 0,-1 2 0,5-6 0,0 1 0,0-4 0,2-4 0,3-5 0,-1-2 0,-3-2 0,1 3 0,5-5 0,0 7 0,-1-4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03.418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69376E6"/>
      <inkml:brushProperty name="anchorY" value="-2.56554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0491E6"/>
      <inkml:brushProperty name="anchorY" value="-2.57178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1702E6"/>
      <inkml:brushProperty name="anchorY" value="-2.578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2925E6"/>
      <inkml:brushProperty name="anchorY" value="-2.584E6"/>
      <inkml:brushProperty name="scaleFactor" value="0.5"/>
    </inkml:brush>
  </inkml:definitions>
  <inkml:trace contextRef="#ctx0" brushRef="#br0">457 1034 12287,'-10'0'0,"0"0"0,5 0 0,-5 0 0,-2 0 0,3 0 0,-1 0 0,-2 0 0,-1-5 0,-2 0 0,-1 2 0,1 0 0,0-1 0,0-3 0,0-1 0,-1 3 0,0-5 0,-3 0 0,-1 1 0,-6-4 0,4 1 0,0-5 0,0-3 0,2-6 0,5 4 0,0-1 0,0-4 0,1-2 0,2-2 0,4 3 0,1 2 0,2-7 0,5 2 0,0 1 0,0 3 0,2-5 0,3 5 0,5 0 0,3-2 0,4 2 0,4 0 0,4 3 0,4 2 0,1-5 0,2 4 0,2-1 0,1 4 0,8-2 0,-3 1 0,4 3 0,2 1 0,3 3 0,-2 3 0,-5 2 0,-3 2 0,2 2 0,-4 5 0,-2 0 0,-3 0 0,-5 0 0,-11 0 0,-1 0 0,0 0 0,-5 0 0,0 0 0,-6 2 0,1 3 0,-4-3 0,-2 4 0,-4-6 0,1 0 0,-6 0 0,5 0 0,-5 0 0,5 0 0,-5 0 0,0-5 0,-6 0 0,6 0 0,2 4 0,-1-3 0,1-1 0,3 0 0,-4 3 0,1-1 0,0-2 0,2 0 0,-2 3 0,0-1 0,-1-2 0,4 0 0,-3 3 0,-1-1 0,1-3 0,3 1 0,-4 4 0,2-4 0,-3 1 0,5-6 0,0 7 0,5-4 0,2 7 0,3 0 0,5 0 0,4 0 0,1 0 0,0 0 0,0 0 0,0 0 0,1 2 0,-1 1 0,0 2 0,0-1 0,0 2 0,1 1 0,-1 1 0,-5-2 0,0 4 0,-1 0 0,1 5 0,-5 0 0,-10 0 0,-4-1 0,-6-2 0,0-4 0,0-1 0,5 5 0,-1-2 0,0 2 0,-3-2 0,1 3 0,1-2 0,2 2 0,-1 2 0,-4 1 0</inkml:trace>
  <inkml:trace contextRef="#ctx0" brushRef="#br1" timeOffset="1521">1111 92 12287,'0'-16'0,"0"6"0,0 0 0,0 0 0,0-5 0,0 8 0,0 7 0,0 7 0,0 8 0,0 0 0,0 0 0,0 1 0,0-1 0,0 0 0,0 0 0,0 0 0,0 1 0,0-1 0,0 0 0,0 0 0,0 0 0,0-6 0,0-4 0,0-10 0,2-4 0,1-6 0,2 0 0,-2 0 0,1-5 0,-1-1 0,2 3 0,-1 1 0,-3 2 0,1-1 0,3 1 0,-3 5 0,3 0 0,-3-2 0,-2 4 0,0-2 0,0 6 0,0-3 0,1 9 0,4 3 0,4 2 0,6 5 0,0-2 0,0-7 0,1 2 0,-1-3 0,0-2 0,2 0 0,3 0 0,4 0 0,0 0 0,4-2 0,-2-1 0,2-2 0,3 2 0,-6-1 0,-1 1 0,-2-2 0,-2 0 0,-5 5 0,-8 0 0,-7 0 0,-9 0 0,-4 6 0,-2 3 0,0 1 0,-1 0 0,-4-5 0,1 5 0,4 2 0,3 2 0,2-4 0,-3 0 0,1 2 0,2 1 0,5 2 0,-4 1 0,3-1 0,0 0 0,8 0 0,3 0 0,5 1 0,6-6 0,4-2 0,5 1 0,4-1 0,1-4 0,2 1 0,4-4 0,-4-1 0,5 0 0</inkml:trace>
  <inkml:trace contextRef="#ctx0" brushRef="#br2" timeOffset="2020">1704 107 12287,'0'-15'0,"0"-1"0,0 8 0,7-4 0,3 7 0,3 2 0,3 1 0,-1 2 0,0 0 0,-5 0 0,0 0 0,2 0 0,-5 0 0,0 0 0,-14 5 0,-3 0 0,-4-1 0,4-1 0,0 0 0,-2 2 0,0 2 0,0-4 0,4 4 0,1 2 0,1-6 0,2 4 0,-1 0 0,2 3 0,1-2 0,2 2 0,0 2 0,0 2 0,2-1 0,3-3 0,3 2 0,7-5 0,1 0 0,-1-1 0,5-1 0,0-5 0,1 0 0,1 0 0,-5 0 0,4-1 0,0-4 0,-1-5 0,-1-4 0,-8-1 0,-2 0 0,-2-1 0,-2 1 0,-5-2 0,-2-1 0,-3-3 0,-3 1 0,-8 5 0,1 2 0,0 2 0,-5 0 0,-1 5 0,1 3 0,-2 1 0,5 4 0,-1 3 0,6 5 0,5 4 0,0 1 0,-1 0 0</inkml:trace>
  <inkml:trace contextRef="#ctx0" brushRef="#br3" timeOffset="2454">2084 92 12287,'0'-16'0,"0"6"0,0 0 0,0 0 0,0-5 0,0 8 0,2 5 0,1 7 0,2 4 0,0 1 0,-5 5 0,0 0 0,0 1 0,0-1 0,2 0 0,3 0 0,-3 0 0,5 1 0,-1-1 0,-2-5 0,6-2 0,2-1 0,1 5 0,2-10 0,1 3 0,-1-4 0,0-2 0,2-3 0,1-2 0,3-3 0,-1-1 0,0-5 0,1 0 0,-1-7 0,-5 5 0,0-3 0,-1 1 0,-4-1 0,3 10 0,-9-11 0,6 11 0,-7-3 0,4 4 0,-9 4 0,-3 10 0,-5 5 0,3 6 0,1 2 0,1 2 0,0-1 0,-1-2 0,6-2 0,0 0 0,0 0 0,0 1 0,2-1 0,2 0 0,1 0 0,8-5 0,1-1 0,4-2 0,9-2 0,-3-5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07.750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4222E6"/>
      <inkml:brushProperty name="anchorY" value="-2.59018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5568E6"/>
      <inkml:brushProperty name="anchorY" value="-2.59636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6905E6"/>
      <inkml:brushProperty name="anchorY" value="-2.60233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8283E6"/>
      <inkml:brushProperty name="anchorY" value="-2.60848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79707E6"/>
      <inkml:brushProperty name="anchorY" value="-2.61479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1196E6"/>
      <inkml:brushProperty name="anchorY" value="-2.6209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2446E6"/>
      <inkml:brushProperty name="anchorY" value="-2.62423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405E6"/>
      <inkml:brushProperty name="anchorY" value="-2.63021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5622E6"/>
      <inkml:brushProperty name="anchorY" value="-2.63647E6"/>
      <inkml:brushProperty name="scaleFactor" value="0.5"/>
    </inkml:brush>
  </inkml:definitions>
  <inkml:trace contextRef="#ctx0" brushRef="#br0">190 107 12287,'6'-15'0,"-4"0"0,3-1 0,2 1 0,-2 0 0,2 2 0,-2 2 0,-4 5 0,6 12 0,-7 6 0,0 7 0,0 6 0,0 4 0,0 1 0,-1-1 0,-5-4 0,5 9 0,-6-3 0,2 1 0,0 0 0,-2-2 0,4 1 0,-2-3 0,1-2 0,1 2 0,0-2 0,-3 1 0,3-2 0,1 2 0,2-7 0,0-1 0,0-2 0,0-2 0,0 0 0,2-1 0,3-4 0,-1-3 0,6-7 0,1 0 0,3 0 0,6 0 0,2 0 0,0 0 0,0 0 0,5-5 0,-1-2 0,1 0 0,-2 0 0,4-4 0,-12-5 0,5-7 0</inkml:trace>
  <inkml:trace contextRef="#ctx0" brushRef="#br1" timeOffset="200">129 411 12287,'-24'0'0,"-3"-1"0,7-3 0,1-1 0,2-2 0,2 2 0,8 4 0,7-4 0,9 3 0,11 2 0,5 0 0,4 0 0,2 0 0,6 0 0,5 0 0,4 0 0,-1 0 0,11 0 0,-9 0 0</inkml:trace>
  <inkml:trace contextRef="#ctx0" brushRef="#br2" timeOffset="617">539 442 12287,'-23'0'0,"1"0"0,7 0 0,-1 0 0,6 0 0,0 0 0,8 0 0,2 0 0,9 0 0,4 0 0,4 0 0,2 0 0,1 0 0,7 0 0,-2 0 0,2 0 0,-1 0 0,1 0 0,-7 0 0,-1-2 0,-2-3 0,-2 3 0,0-5 0,0 2 0,0 0 0,-6-1 0,-2 2 0,-2-3 0,0-1 0,-2 3 0,-8-5 0,-5-2 0,-5 5 0,-4 2 0,-1 2 0,1-2 0,-3 3 0,2-3 0,1 3 0,3 2 0,0 0 0,-1 0 0,-3 0 0,-2 2 0,-3 3 0,5 5 0,4 4 0,5 1 0,0 0 0,0 0 0,4 7 0,-5-5 0,7 3 0,2-3 0,1-2 0,2 1 0,2-1 0,3 0 0,3-1 0,9-3 0,2-2 0,1-2 0,12-2 0,-2-5 0,2 0 0,1 0 0,4 0 0,-5-2 0,3-3 0,-3-4 0,-1-6 0</inkml:trace>
  <inkml:trace contextRef="#ctx0" brushRef="#br3" timeOffset="1183">874 442 12287,'0'-16'0,"0"1"0,0 5 0,0 0 0,0 7 0,0-2 0,0 10 0,0 3 0,0 7 0,0 0 0,0 1 0,0-1 0,0 0 0,0 0 0,0 0 0,0 1 0,0-1 0,0 0 0,0 0 0,0 0 0,0 1 0,0-6 0,0 0 0,0-7 0,0 2 0,-2-10 0,-1-5 0,-2-3 0,0-3 0,5 1 0,0-2 0,0-3 0,0 3 0,1-3 0,3 3 0,1 2 0,0 0 0,-5-1 0,2 1 0,3 0 0,-4 0 0,4 0 0,-3 6 0,-2 2 0,7 9 0,3 3 0,3 2 0,3 3 0,-1-5 0,0-3 0,0 3 0,2 0 0,2-2 0,1-1 0,5-2 0,-3 0 0,0 0 0,0 0 0,4 0 0,-6 0 0,-1 0 0,-3 0 0,0 0 0,-5 0 0,-5 0 0,-3 0 0,-13 0 0,-2 0 0,-2 0 0,-6 5 0,0 2 0,1 1 0,2 2 0,2 6 0,0-5 0,0 5 0,1 1 0,2 8 0,4-5 0,1-3 0,2-2 0,5 0 0,0 1 0,0-1 0,7 0 0,3 0 0,5 1 0,6-1 0,2 0 0,8-2 0,-1-2 0,7 2 0,2-4 0</inkml:trace>
  <inkml:trace contextRef="#ctx0" brushRef="#br4" timeOffset="1450">1528 518 12287,'-15'-5'0,"-1"0"0,1-1 0,0 6 0,6 0 0,-4 0 0,18 0 0,2 0 0,10 0 0,8 0 0,4 0 0,3 0 0,2 0 0,1 0 0,7 0 0,-1 0 0,1 0 0,-1 0 0,3 0 0,-12 7 0,5 2 0</inkml:trace>
  <inkml:trace contextRef="#ctx0" brushRef="#br5" timeOffset="2115">2486 305 12287,'-7'-15'0,"5"-1"0,-3 1 0,2 2 0,-2 3 0,1 3 0,-4 8 0,1 5 0,0 2 0,4 7 0,-2 0 0,-2 1 0,4-1 0,-4-2 0,-1-3 0,3 4 0,-6-6 0,1 3 0,2-1 0,-6-5 0,4 3 0,-3-1 0,-3 3 0,1-5 0,0-1 0,2-4 0,2-6 0,6-4 0,4 2 0,1-2 0,1-2 0,4-2 0,4 1 0,8 1 0,1 2 0,3-2 0,4 0 0,-3 0 0,0 4 0,0 1 0,3 2 0,-5 5 0,-1 0 0,-2 0 0,1 7 0,-1 5 0,-3 6 0,-1 8 0,-6-3 0,-2 3 0,-3 1 0,-2 1 0,0 8 0,-2-1 0,-1-3 0,-2-4 0,-7-1 0,4-5 0,-3-1 0,1 1 0,5-1 0,-5-6 0,5-7 0,-5-3 0,-2-3 0,4-9 0,-3-3 0,0-3 0,-1-2 0,0 1 0,2 2 0,-2 2 0,4 2 0,-3-4 0,0 2 0,-3 6 0,-1-1 0,0 3 0,-1 2 0,1 0 0,0 0 0,0 0 0,0 0 0,-2 0 0,-2 0 0,-1 0 0,1 0 0,2 0 0,0 0 0,-1 0 0,-2 0 0,-1 0 0,6 0 0,0 0 0,0 0 0,0-1 0,-1-4 0,3-5 0,3-4 0,-2-1 0,7-2 0,1-3 0,3-6 0,2-6 0,6 0 0,7 3 0,4 1 0,9-1 0,-3-1 0</inkml:trace>
  <inkml:trace contextRef="#ctx0" brushRef="#br6" timeOffset="2682">2744 366 12287,'-15'-7'0,"7"3"0,2-6 0,6 7 0,6-2 0,2 3 0,7 2 0,2 0 0,3 0 0,2 0 0,5 0 0,-1 0 0,1 0 0,1 0 0,3 0 0,-1 0 0,1 0 0,-6 0 0,-1 0 0,-2 0 0,-4 0 0,-6 0 0,-3 2 0,-3 3 0,-1-2 0,-6 6 0,-4-1 0,-6 1 0,-7-4 0,-4 5 0,0 0 0,0-2 0,-3 6 0,3-4 0,0 4 0,0 1 0,0-5 0,3 0 0,-1 0 0,1-1 0,2 3 0,1-6 0,-5 3 0,4-1 0,-1 4 0,6-2 0,7-6 0,10 1 0,3-4 0,9-1 0,2 0 0,1 0 0,7 0 0,-3 2 0,1 1 0,1 2 0,-3 0 0,4-5 0,-3 2 0,-2 3 0,-2-1 0,-5 6 0,1 2 0,-3 1 0,-3 2 0,-5 1 0,-3-1 0,-2-5 0,0 0 0,0 2 0,-2 0 0,-3-2 0,2-3 0,-6-9 0,3-3 0,1-4 0,5-8 0,0-3 0,0-5 0,0-4 0,0-1 0,0 1 0,0 4 0,0-2 0,0 5 0,0 0 0,0 0 0,-7 1 0,5 6 0,-5 0 0</inkml:trace>
  <inkml:trace contextRef="#ctx0" brushRef="#br7" timeOffset="2949">2714 731 12287,'-9'0'0,"3"0"0,7 1 0,4 4 0,-1-3 0,8 3 0,3-3 0,3-2 0,3 5 0,-6 0 0,0 0 0,0 2 0,0-4 0,1 7 0,-8 0 0,-5 6 0,-6-1 0,-7-2 0,-9-1 0,-1-3 0,2-3 0,1 1 0,1-4 0,1 3 0,0-3 0,1-3 0,4-5 0,5-5 0,4-9 0,1-3 0,1-1 0,4-5 0,-3 0 0,18-9 0,-3-2 0</inkml:trace>
  <inkml:trace contextRef="#ctx0" brushRef="#br8" timeOffset="3099">3124 381 12287,'-8'-7'0,"-6"-1"0,8-8 0,-5 1 0,11 7 0,11 3 0,4 3 0,5 2 0,4 0 0,8 0 0,3 0 0,4-7 0,7-1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11.953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7251E6"/>
      <inkml:brushProperty name="anchorY" value="-2.64236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8509E6"/>
      <inkml:brushProperty name="anchorY" value="-2.64935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89816E6"/>
      <inkml:brushProperty name="anchorY" value="-2.65638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1177E6"/>
      <inkml:brushProperty name="anchorY" value="-2.66333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2534E6"/>
      <inkml:brushProperty name="anchorY" value="-2.67014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3958E6"/>
      <inkml:brushProperty name="anchorY" value="-2.67688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514E6"/>
      <inkml:brushProperty name="anchorY" value="-2.6812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6686E6"/>
      <inkml:brushProperty name="anchorY" value="-2.68825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8277E6"/>
      <inkml:brushProperty name="anchorY" value="-2.69508E6"/>
      <inkml:brushProperty name="scaleFactor" value="0.5"/>
    </inkml:brush>
  </inkml:definitions>
  <inkml:trace contextRef="#ctx0" brushRef="#br0">1 251 12287,'8'0'0,"4"-2"0,-5-1 0,1-2 0,2 0 0,6 5 0,-1 0 0,5 0 0,0 0 0,-1 1 0,-2 4 0,-2 2 0,0 5 0,0-2 0,1 2 0,-3 2 0,-1 1 0,-2 0 0,-6 5 0,1 0 0,-4-1 0,-2-4 0,-4-3 0,-6-2 0,-2-1 0,-2 1 0,-1-5 0,6-3 0,0-2 0,-2 0 0,1-2 0,0-3 0,5 1 0,6-6 0,0-2 0,0-1 0,1-2 0,4 0 0,4-1 0,8 3 0,1 1 0,3 2 0,4 1 0,-3-1 0,0 5 0,0 4 0,5 1 0,-3 0 0,-1 0 0,-3 0 0,2 6 0,-1 4 0,-3 4 0,-1 1 0,-8 0 0,-3 2 0,-1 2 0,1 1 0,-1 0 0,-5-3 0,0 4 0,0-5 0,0 6 0,0-6 0</inkml:trace>
  <inkml:trace contextRef="#ctx0" brushRef="#br1" timeOffset="467">670 388 12287,'-9'-7'0,"1"5"0,3-3 0,3 4 0,-5 1 0,14 0 0,3 0 0,4 0 0,1 0 0,0 0 0,2 0 0,2 0 0,1 0 0,0 0 0,-5 0 0,1 0 0,-1 0 0,-5-6 0,0 1 0,2 2 0,2 0 0,1-2 0,-7 1 0,-3-6 0,-5 0 0,-5-5 0,2 6 0,-7 3 0,-2 0 0,-2 1 0,4 0 0,0 5 0,-2 0 0,-1 0 0,-8 0 0,1 0 0,2 2 0,1 3 0,0 2 0,-2 5 0,-1-2 0,1 2 0,4 6 0,3 2 0,2 1 0,-2 1 0,6 0 0,0 3 0,5-3 0,1 0 0,1-5 0,5 3 0,4-3 0,3-2 0,9-1 0,4-4 0,2-5 0,3-3 0,1-2 0,2 0 0,3 0 0,2 0 0,-6-7 0,11-2 0,-5-6 0</inkml:trace>
  <inkml:trace contextRef="#ctx0" brushRef="#br2" timeOffset="882">1232 99 12287,'0'-15'0,"0"-1"0,0 1 0,0 0 0,0 0 0,0 0 0,0 8 0,0 7 0,0 7 0,2 10 0,2 1 0,1 2 0,0 7 0,-5 0 0,1 6 0,4 2 0,-3 0 0,3-4 0,-3-1 0,-2 1 0,5-1 0,0 1 0,-2-3 0,-1-2 0,-2 1 0,0-5 0,0 0 0,0 0 0,0 3 0,2-5 0,3-1 0,-2-4 0,7-5 0,-5-3 0,6-7 0,0 0 0,3 0 0,1 0 0,0-2 0,1-1 0,-1-2 0,2-7 0,1 3 0,1-1 0,-6 0 0,3 2 0,-6-4 0,3 2 0,2-7 0,1-7 0</inkml:trace>
  <inkml:trace contextRef="#ctx0" brushRef="#br3" timeOffset="1082">1187 373 12287,'-26'0'0,"1"0"0,1 0 0,-1 0 0,7 0 0,13 0 0,3-6 0,17 1 0,7 2 0,5 1 0,10 2 0,4 0 0,3 0 0,1 0 0,1 0 0,0 0 0,6-6 0,2-3 0</inkml:trace>
  <inkml:trace contextRef="#ctx0" brushRef="#br4" timeOffset="1716">1658 357 12287,'0'-10'0,"0"0"0,0-2 0,0 4 0,0-2 0,0 6 0,0-2 0,5 12 0,2 4 0,0 4 0,0 1 0,3 0 0,-5 1 0,0-1 0,2 0 0,-6 5 0,6 1 0,-2-3 0,0-1 0,0-7 0,-3 0 0,3 2 0,3 2 0,8 1 0,-1-7 0,0-3 0,0-3 0,0-2 0,1-7 0,1-3 0,1-3 0,2-3 0,1 1 0,-6 0 0,0 0 0,0 0 0,-5-1 0,-1 1 0,-1 2 0,1 3 0,-6-4 0,4 6 0,-9-1 0,-1 6 0,-4 4 0,-1 4 0,3 7 0,-4-2 0,2 4 0,2 1 0,5 0 0,0 1 0,0-1 0,2 0 0,3 0 0,5 0 0,5-4 0,4-3 0,3-1 0,2-4 0,-4-1 0,4-2 0,-1 0 0,1 0 0,-6-5 0,3-2 0,-4-1 0,-2-4 0,-2-7 0,-1-1 0,-3 0 0,-3-2 0,-1 0 0,-5-5 0,0 1 0,0-1 0,-1 5 0,-4 2 0,-5 5 0,-4 5 0,4 1 0,0 6 0,-2-1 0,-2 6 0,6-2 0,-6 20 0,6-3 0</inkml:trace>
  <inkml:trace contextRef="#ctx0" brushRef="#br5" timeOffset="2099">2464 403 12287,'-5'-10'0,"0"0"0,-2 6 0,2-1 0,3 4 0,-6 2 0,5 4 0,-4 4 0,-2-1 0,6 6 0,-4-6 0,1 1 0,4 4 0,-10-4 0,5 6 0,-1 0 0,3 0 0,-4 0 0,3 1 0,2-3 0,9-1 0,5-2 0,6-7 0,2 3 0,4-5 0,2-1 0,1 0 0,4 0 0,-2-1 0,-2-5 0,-6 0 0,1-6 0,-3 2 0,-2-2 0,-1-2 0,-4-2 0,-5-3 0,-3-1 0,-4-1 0,-3 8 0,-5 1 0,-4 2 0,-8 1 0,-3-1 0,-6 5 0,-4 4 0,3 1 0,-4 0 0,4 0 0,2 0 0,-1 6 0,1 3 0,0 6 0</inkml:trace>
  <inkml:trace contextRef="#ctx0" brushRef="#br6" timeOffset="2950">2783 464 12287,'0'-15'0,"0"4"0,0 1 0,0 0 0,0 3 0,0 7 0,0 7 0,2 8 0,3 1 0,-3-1 0,3 0 0,-3 0 0,-2 0 0,5 1 0,0-1 0,-2 0 0,-1 0 0,-2 0 0,0 1 0,0-8 0,0-8 0,0-10 0,0-4 0,0-1 0,0 0 0,0-2 0,0-1 0,0-3 0,2 1 0,1 3 0,2-1 0,-2-3 0,-1 6 0,-2 5 0,2 0 0,3 1 0,-3-4 0,3 3 0,-4 1 0,-1-1 0,0 7 0,0-4 0,7 12 0,1 2 0,1 1 0,4-4 0,-2 1 0,2-2 0,2 2 0,2-3 0,3 3 0,6-3 0,3-2 0,1 0 0,2 0 0,0 0 0,-1 0 0,6 0 0,-10 0 0,0 0 0,-7 0 0,0 0 0,-10 0 0,-10 0 0,-8 0 0,-9 0 0,-1 0 0,-3 0 0,1 5 0,5 1 0,0 1 0,-1 0 0,-4 5 0,0-2 0,1 3 0,2 3 0,2-1 0,0 0 0,1 0 0,4 0 0,4 6 0,6-1 0,0-1 0,11-3 0,8-2 0,6-4 0,7-5 0,9-3 0,0-2 0,1 0 0,-2 0 0,4-7 0,-5-1 0,7-8 0</inkml:trace>
  <inkml:trace contextRef="#ctx0" brushRef="#br7" timeOffset="3283">3498 251 12287,'-2'-24'0,"-1"4"0,-2 3 0,0 2 0,5 0 0,0-1 0,0 8 0,0 3 0,0 10 0,0 5 0,0 4 0,0 8 0,2 3 0,1 4 0,2 1 0,0 1 0,-5-1 0,0 0 0,0 1 0,0-1 0,0 1 0,0-3 0,0-2 0,0 1 0,0-5 0,0 0 0,0 0 0,0-2 0,0-5 0,0 0 0,0-6 0,7-6 0,3-11 0,4-8 0,1 0 0,7-6 0,3 0 0,4 0 0,1 0 0,1-5 0,-1 1 0,0-1 0,1 2 0,-7 3 0,-3 7 0,-2 0 0,-4-1 0,0 8 0,-15 3 0,-10 17 0,-13 5 0</inkml:trace>
  <inkml:trace contextRef="#ctx0" brushRef="#br8" timeOffset="3432">3681 464 12287,'-14'10'0,"4"0"0,5 2 0,5-4 0,5 2 0,5 2 0,4 2 0,1 3 0,0 1 0,0 3 0,0-3 0,6-1 0,-1-2 0,0 0 0,2 1 0,-3-1 0,4 2 0,-1 1 0,-3 3 0,5 6 0,-1-4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24.561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4.99881E6"/>
      <inkml:brushProperty name="anchorY" value="-2.70234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1166E6"/>
      <inkml:brushProperty name="anchorY" value="-2.71178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2459E6"/>
      <inkml:brushProperty name="anchorY" value="-2.72101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3785E6"/>
      <inkml:brushProperty name="anchorY" value="-2.73041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5177E6"/>
      <inkml:brushProperty name="anchorY" value="-2.74002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6633E6"/>
      <inkml:brushProperty name="anchorY" value="-2.74953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8166E6"/>
      <inkml:brushProperty name="anchorY" value="-2.7591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09742E6"/>
      <inkml:brushProperty name="anchorY" value="-2.76874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1368E6"/>
      <inkml:brushProperty name="anchorY" value="-2.77834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2639E6"/>
      <inkml:brushProperty name="anchorY" value="-2.78854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3976E6"/>
      <inkml:brushProperty name="anchorY" value="-2.79876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5398E6"/>
      <inkml:brushProperty name="anchorY" value="-2.809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6579E6"/>
      <inkml:brushProperty name="anchorY" value="-2.81656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8082E6"/>
      <inkml:brushProperty name="anchorY" value="-2.82688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1961E6"/>
      <inkml:brushProperty name="anchorY" value="-2.83735E6"/>
      <inkml:brushProperty name="scaleFactor" value="0.5"/>
    </inkml:brush>
    <inkml:brush xml:id="br1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1155E6"/>
      <inkml:brushProperty name="anchorY" value="-2.84745E6"/>
      <inkml:brushProperty name="scaleFactor" value="0.5"/>
    </inkml:brush>
    <inkml:brush xml:id="br1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2733E6"/>
      <inkml:brushProperty name="anchorY" value="-2.85771E6"/>
      <inkml:brushProperty name="scaleFactor" value="0.5"/>
    </inkml:brush>
  </inkml:definitions>
  <inkml:trace contextRef="#ctx0" brushRef="#br0">517 84 12287,'0'-16'0,"0"1"0,0 0 0,-2 1 0,-3 4 0,4 2 0,-5 3 0,5 5 0,1 0 0,0 3 0,0 11 0,0 3 0,0 0 0,0 4 0,-2 1 0,-1 2 0,-2 3 0,-2 0 0,4 0 0,-3-1 0,3 1 0,-4 0 0,2 0 0,2-4 0,1-1 0,2 4 0,0-6 0,0-2 0,0-1 0,2-1 0,1-1 0,4-2 0,1-3 0,3 2 0,4-7 0,0-1 0,0-3 0,0-1 0,1 0 0,-1 0 0,0 0 0,0 0 0,0-5 0,1-1 0,-1-3 0,0-1 0,0-5 0</inkml:trace>
  <inkml:trace contextRef="#ctx0" brushRef="#br1" timeOffset="217">365 327 12287,'-24'-9'0,"9"-4"0,7 11 0,3-3 0,5 3 0,0 2 0,10 0 0,8 0 0,4-5 0,7 0 0,0 2 0,3 1 0,7-3 0,-2 0 0,0 2 0,0 1 0,4 2 0,-6 0 0,7 0 0,-3 0 0</inkml:trace>
  <inkml:trace contextRef="#ctx0" brushRef="#br2" timeOffset="633">836 114 12287,'-13'-12'0,"3"-3"0,-4-4 0,12 4 0,-4 7 0,6 3 0,0 10 0,0 5 0,0 5 0,0 4 0,0 1 0,0-1 0,5 4 0,0 1 0,-2 1 0,-1 1 0,-2-3 0,0 3 0,0-5 0,0 1 0,0-5 0,0 4 0,0-4 0,0-2 0,0 0 0,0-7 0,0-3 0,0-10 0,0-5 0,5-3 0,2-2 0,1-1 0,1 1 0,2 0 0,0 1 0,0 4 0,-2-2 0,1 6 0,2-1 0,1 0 0,3 2 0,-1 5 0,0 0 0,0 0 0,0 0 0,1 0 0,-3 2 0,-3 3 0,4 3 0,-6 7 0,1 1 0,2-1 0,-5 0 0,-3 0 0,-1 1 0,-2-1 0,0 0 0,6 0 0,3 0 0</inkml:trace>
  <inkml:trace contextRef="#ctx0" brushRef="#br3" timeOffset="1432">1262 327 12287,'-15'0'0,"0"-7"0,5 5 0,-1-3 0,8 4 0,-4 2 0,7 4 0,7-3 0,3 5 0,4-2 0,1 0 0,0 0 0,0-5 0,1 0 0,-1 0 0,0 0 0,0 0 0,0 0 0,1 0 0,-3-2 0,-3-3 0,2 2 0,-7-7 0,5 5 0,-5-5 0,-1-1 0,-9-4 0,-4 5 0,-6 0 0,0 7 0,0-2 0,-1 3 0,6 2 0,0 0 0,-2 0 0,-1 0 0,-2 0 0,-1 2 0,1 3 0,5-2 0,2 7 0,-1 0 0,1-1 0,4 4 0,-1-3 0,3 4 0,2 1 0,0 0 0,2 1 0,3-1 0,2-5 0,5 0 0,-2 0 0,2-1 0,1 4 0,3-4 0,-1-1 0,0-1 0,2-6 0,1 3 0,3 1 0,-1 0 0,-3-5 0,1-2 0,3-3 0,6 2 0,-4-7 0,1 0 0,-4 1 0,1-4 0,-5 2 0,-2-2 0,0-2 0,-3 5 0,-1-1 0,-4 0 0,-5-3 0,-1-1 0,0 0 0,-7-1 0,-3 1 0,-3 7 0,-2 3 0,-1 3 0,1 2 0,7 2 0,3 3 0,-2-2 0,2 7 0,5-5 0,7 4 0,1-2 0,4-4 0,1 4 0,4 0 0,2 1 0,1 4 0,6-4 0,-5 2 0,1 1 0,0-3 0,4 5 0,-6-2 0,-1 2 0,-2 2 0,-7 1 0,-2-1 0,-1 0 0,-4 0 0,-1 0 0,-2 1 0,0-1 0,0 0 0,-7 0 0,-3 0 0,-3 1 0,-3-1 0,1-7 0,0-1 0,0-7 0</inkml:trace>
  <inkml:trace contextRef="#ctx0" brushRef="#br4" timeOffset="1916">2038 403 12287,'-16'0'0,"1"0"0,0 0 0,5 0 0,0 0 0,6 0 0,-1 0 0,10 0 0,4 5 0,6 0 0,0-2 0,0-1 0,1-2 0,-1 0 0,0 0 0,0 0 0,0 0 0,1 0 0,-1 0 0,0 0 0,-1-2 0,-3-1 0,0-2 0,-1-7 0,5 2 0,-7 2 0,-3-3 0,-3 0 0,-2 2 0,-2 1 0,-3 1 0,-5 4 0,-3-4 0,-3 2 0,1 1 0,0 3 0,0 1 0,0 0 0,-1 0 0,1 0 0,0 1 0,0 3 0,0 3 0,-1 1 0,3 2 0,1 4 0,4-3 0,1 0 0,-3 0 0,5 8 0,1 1 0,3-1 0,1-2 0,1 0 0,4 1 0,5 3 0,4-1 0,3-5 0,1-1 0,3-4 0,6 1 0,-2-5 0,4-3 0,1-1 0,1-2 0,-1 0 0,0-2 0,1-3 0,-2 1 0,-4-6 0,4-7 0,-6-6 0</inkml:trace>
  <inkml:trace contextRef="#ctx0" brushRef="#br5" timeOffset="2765">2874 540 12287,'-9'-7'0,"-4"5"0,11-6 0,-1 5 0,6-3 0,6 1 0,6 5 0,0 0 0,-5-5 0,0 0 0,2 2 0,2-4 0,1 0 0,0-1 0,-6 3 0,-3-4 0,-1 1 0,1-1 0,4 4 0,-5-5 0,-2-2 0,-1 4 0,-4-2 0,-3-2 0,-3 5 0,-8 1 0,1 0 0,0 1 0,0 0 0,0 4 0,-1-3 0,1-1 0,0 0 0,0 5 0,0 0 0,-1 0 0,1 0 0,0 2 0,0 1 0,-1 2 0,1 7 0,2-2 0,3 4 0,-2-4 0,7 0 0,1 2 0,3 1 0,1 3 0,0-1 0,6-2 0,5-1 0,2-2 0,2-6 0,2 1 0,2-4 0,1-1 0,0 0 0,-4 0 0,-1 0 0,0 0 0,0 0 0,0-1 0,1-3 0,-1-1 0,-5-5 0,0 3 0,2-1 0,-5 3 0,-1-4 0,1 3 0,-5-6 0,3 10 0,-10-3 0,3 5 0,-5 3 0,1 2 0,4 7 0,-3-2 0,3 4 0,2 1 0,0 0 0,2 1 0,3-1 0,-2 0 0,7-1 0,2-3 0,2-1 0,6-6 0,2 1 0,0-3 0,0-2 0,12 0 0,-2 0 0</inkml:trace>
  <inkml:trace contextRef="#ctx0" brushRef="#br6" timeOffset="3365">3254 433 12287,'-10'-5'0,"0"0"0,6-7 0,-4 9 0,3-7 0,3 5 0,-3-5 0,3 8 0,2 2 0,0 2 0,0 8 0,2 2 0,3 1 0,-3-3 0,3 0 0,-3 2 0,-2 2 0,0 1 0,1 0 0,3 0 0,1 1 0,0-6 0,-5 0 0,0 2 0,0 1 0,0 2 0,0-6 0,-5-4 0,0-10 0,0-4 0,5-6 0,0 0 0,0 0 0,0-5 0,0-1 0,0 1 0,0-2 0,0 5 0,0-3 0,0 3 0,0 2 0,0 5 0,0-1 0,0 0 0,5 2 0,0-1 0,0 7 0,-5-2 0,0 10 0,2-2 0,1 7 0,2 2 0,7-5 0,-2-2 0,2-2 0,-2 2 0,3-3 0,-2 3 0,2-3 0,2-2 0,6 0 0,-1 0 0,-2 0 0,-1 0 0,4 0 0,-1 0 0,-2 0 0,-1 0 0,-1 0 0,-1 0 0,0 0 0,0-5 0,0 0 0,-6 0 0,-4 5 0,-10 0 0,-5 0 0,1 5 0,-1 1 0,-2 3 0,-1 3 0,3-1 0,0 1 0,-1-2 0,3 2 0,-4 7 0,5 1 0,1-1 0,-1-2 0,2 3 0,5 0 0,1-1 0,5-2 0,0-2 0,8 0 0,-1-1 0,4-4 0,9-4 0,-3 1 0,8 2 0</inkml:trace>
  <inkml:trace contextRef="#ctx0" brushRef="#br7" timeOffset="3847">3756 509 12287,'-15'0'0,"-1"0"0,8 0 0,-6-6 0,15 4 0,-1-3 0,6 3 0,9 2 0,1 0 0,-1 0 0,0 0 0,0 0 0,0 0 0,1 0 0,-1-5 0,0 0 0,0 2 0,1 1 0,-1-3 0,0 0 0,-2-2 0,-1 4 0,-2-2 0,-6-7 0,1 2 0,-3 1 0,-4 1 0,-3 1 0,-2 0 0,-5 4 0,2-2 0,-2 1 0,-1-2 0,-2 1 0,-1 1 0,1 3 0,0 1 0,0 0 0,-1 0 0,1 0 0,0 0 0,0 0 0,0 6 0,-1 3 0,3 1 0,3 0 0,-2 0 0,7 7 0,2 2 0,1 1 0,-3 0 0,0-3 0,1 2 0,3 1 0,7 0 0,5-5 0,2 1 0,2-1 0,7 0 0,2-1 0,1-4 0,1-5 0,-1-4 0,5-1 0,1 0 0,-1 0 0,1 0 0,-1 0 0,-1-1 0,-4-4 0,4-4 0,-6-6 0</inkml:trace>
  <inkml:trace contextRef="#ctx0" brushRef="#br8" timeOffset="5014">91 1178 12287,'-15'0'0,"5"-1"0,0-4 0,6 3 0,-1-5 0,10 7 0,6 0 0,2 0 0,2 0 0,0 0 0,1 0 0,-1-5 0,0 0 0,0 0 0,0-2 0,1 4 0,-1-6 0,0 3 0,0 2 0,1-4 0,-1-2 0,-2-4 0,-3-1 0,-5 0 0,2 0 0,-3-1 0,-6 1 0,0 5 0,-8 2 0,-2 1 0,-1-3 0,-2 5 0,-1 1 0,1 3 0,0 1 0,0 0 0,-1 0 0,1 0 0,0 0 0,0 1 0,0 3 0,-1 1 0,1 1 0,0 0 0,0 4 0,0 1 0,1 1 0,4-2 0,5 2 0,-2 2 0,2 1 0,2 0 0,1-5 0,4 0 0,3 2 0,3-3 0,7-1 0,1-1 0,-1-4 0,5-1 0,2-2 0,0 0 0,0 0 0,3-2 0,-4-1 0,-3-4 0,-1-1 0,-2 4 0,1-2 0,-1-1 0,0-3 0,-2 1 0,-1 1 0,-3-1 0,-3 1 0,1 5 0,-3-4 0,1 0 0,0 4 0,-5-7 0,-2 6 0,-3-1 0,2 5 0,-8 5 0,3 4 0,-4 6 0,2 0 0,7 0 0,-2 0 0,3 1 0,2-1 0,2 0 0,3 0 0,3 0 0,7-1 0,1-2 0,-1-2 0,5-7 0,2 4 0,0-2 0,0 0 0,3 0 0,-4-5 0,-3 0 0,6-6 0,-1-3 0</inkml:trace>
  <inkml:trace contextRef="#ctx0" brushRef="#br9" timeOffset="5847">669 1178 12287,'-15'0'0,"0"0"0,-1 0 0,1 0 0,7 0 0,1 0 0,9 6 0,3-1 0,5-2 0,3-1 0,3-2 0,-1 0 0,0 0 0,0-2 0,0-3 0,-4 2 0,-1-6 0,0 1 0,-2-1 0,6 1 0,-6-4 0,2 2 0,1-2 0,-3-7 0,2-3 0,-3 0 0,0 0 0,-6-5 0,4 0 0,-1-5 0,1-3 0,-3-7 0,3 3 0,-4 0 0,-1 3 0,-5 4 0,-1 2 0,-1 1 0,0 4 0,0 5 0,4 8 0,-4 3 0,-1 2 0,3 2 0,-6 5 0,8 7 0,-2 3 0,3 4 0,2 1 0,-1 7 0,-3 3 0,-1 4 0,2 1 0,1 6 0,0 1 0,-1 0 0,-2 0 0,-5-1 0,5-6 0,1 1 0,3-1 0,1 4 0,0-2 0,0-5 0,0-3 0,1 1 0,4-5 0,7-3 0,7-5 0,-2 0 0,5-7 0,-2-2 0,0-1 0,6-2 0,-4-2 0,0-1 0,0-2 0,3-7 0,-3 2 0,0-4 0,0-1 0,-2-5 0,-5 0 0,0 1 0,1 2 0,-3-3 0,-1-2 0,-4-2 0,-1-3 0,3-3 0,-3-4 0,0-1 0,0 1 0,3-3 0,-5 1 0,-2 2 0,-1 2 0,-2 9 0,0 2 0,0 4 0,-2 4 0,-3 3 0,3 5 0,-4 8 0,1 4 0,0 1 0,-1 2 0,5 6 0,-3 1 0,-1 3 0,-1 3 0,2 8 0,-1-1 0,2 1 0,-4 4 0,0 2 0,0 1 0,1-1 0,1-2 0,3-4 0,-1-1 0,-3 0 0,3 1 0,6-2 0,4-4 0,2-5 0,6-5 0,7-3 0,2-2 0,1-6 0,5 2 0</inkml:trace>
  <inkml:trace contextRef="#ctx0" brushRef="#br10" timeOffset="6697">1703 1087 12287,'-5'-10'0,"0"0"0,0 7 0,0-6 0,0 4 0,0 3 0,5-4 0,0 7 0,0 4 0,0 5 0,0 4 0,0 1 0,0 0 0,0 1 0,0-6 0,0 0 0,0 2 0,0 1 0,0-3 0,-2 1 0,-3 0 0,3-2 0,-3 1 0,3-7 0,2 4 0,0-14 0,0-3 0,0-3 0,0-3 0,0 1 0,0 0 0,0 0 0,2 5 0,2 0 0,1-2 0,0-2 0,-5-1 0,1 1 0,3 3 0,1 1 0,0 6 0,-3-3 0,3 7 0,3 0 0,7 0 0,0 0 0,1 0 0,-1 0 0,7 5 0,2 1 0,-1-3 0,-1-1 0,-7-2 0,1 0 0,-1 0 0,0 0 0,0 0 0,0 0 0,1 0 0,-1 0 0,0 0 0,-7 1 0,-2 4 0,-6-3 0,-6 5 0,-4 0 0,-3-1 0,-1 6 0,2-2 0,2 2 0,5-3 0,-3 1 0,1 2 0,-3 1 0,5 2 0,1 0 0,3 1 0,2-3 0,5-1 0,4-2 0,3-5 0,2 4 0,2-3 0,4-2 0,-5 4 0,13-6 0,-5 5 0</inkml:trace>
  <inkml:trace contextRef="#ctx0" brushRef="#br11" timeOffset="7163">2205 1163 12287,'-9'-15'0,"3"5"0,6 0 0,0 5 0,0-5 0,1 4 0,4-2 0,6 1 0,-3 2 0,2 5 0,2 0 0,-4 0 0,3 0 0,-8 0 0,4 0 0,-9 0 0,-3 0 0,-4 2 0,1 3 0,-5-2 0,2 7 0,-2 2 0,-2 2 0,-1 1 0,1 0 0,5-5 0,2 1 0,1 0 0,2 3 0,5 1 0,0 0 0,2-5 0,3-1 0,5-1 0,3 1 0,4-6 0,2 2 0,3-3 0,1-2 0,1 0 0,3-2 0,-3-1 0,-2-2 0,3-5 0,-5 3 0,-3-2 0,-5-2 0,-5 2 0,-7-1 0,0-2 0,0-1 0,-2-3 0,-3 1 0,-5 2 0,-4 3 0,-3-2 0,-1 5 0,-2 0 0,1 0 0,-3 2 0,2 5 0,1 0 0,2 0 0,2 2 0,0 3 0,0 4 0,-1 6 0</inkml:trace>
  <inkml:trace contextRef="#ctx0" brushRef="#br12" timeOffset="7646">2524 1163 12287,'-5'-15'0,"0"0"0,0 6 0,5-4 0,0 11 0,0-3 0,0 10 0,0-1 0,0 6 0,0 2 0,0 1 0,0 2 0,0 0 0,0 1 0,2-1 0,3 0 0,-2 0 0,7 0 0,-5-1 0,5-4 0,2-5 0,-3 2 0,1-2 0,2-2 0,1-1 0,2-2 0,1 0 0,-3-2 0,-3-3 0,4 2 0,-4-7 0,3 0 0,3 1 0,-6-4 0,0 3 0,0-4 0,-1-1 0,2 0 0,-4-1 0,0 1 0,0 0 0,-1 2 0,-2 1 0,1 2 0,-2-2 0,-1 3 0,-2-1 0,0 8 0,0 2 0,-7 2 0,-1 8 0,-2 2 0,-1 2 0,8 1 0,-4 0 0,2 0 0,0 0 0,0 1 0,5-1 0,0 0 0,0 0 0,2 0 0,3 1 0,3-1 0,7 0 0,1-1 0,-1-4 0,0 3 0,7-11 0,2 5 0</inkml:trace>
  <inkml:trace contextRef="#ctx0" brushRef="#br13" timeOffset="8250">3072 1011 12287,'0'-15'0,"-7"7"0,0-6 0,-3 4 0,3 3 0,7 0 0,0 9 0,0 5 0,2 6 0,3 6 0,-3 3 0,4-2 0,-1 4 0,1-1 0,0 6 0,-2-3 0,1 2 0,-2 3 0,1-1 0,-1 0 0,2-1 0,-2-3 0,-1 2 0,-2-4 0,0 0 0,0-4 0,5 2 0,0-2 0,-1-1 0,-3-2 0,-1-2 0</inkml:trace>
  <inkml:trace contextRef="#ctx0" brushRef="#br14" timeOffset="8467">2980 1178 12287,'-23'-6'0,"2"2"0,10-4 0,0 1 0,8 0 0,-2 2 0,10 4 0,7-4 0,5 3 0,3 2 0,7 0 0,0 0 0,5 0 0,4 0 0,6 0 0,-3 0 0,0 0 0,5 0 0,-6 0 0</inkml:trace>
  <inkml:trace contextRef="#ctx0" brushRef="#br15" timeOffset="8917">3330 1209 12287,'-15'0'0,"0"0"0,-1 0 0,1 0 0,9 0 0,6 0 0,6 0 0,9 0 0,1 0 0,-1 0 0,0 0 0,2 0 0,2 0 0,1 0 0,0 0 0,-5 0 0,1 0 0,-1 0 0,0 0 0,0 0 0,0-5 0,-1-2 0,-4-1 0,-3 3 0,-7-6 0,-2 1 0,-3-5 0,-3 2 0,-8 1 0,1 3 0,0 2 0,0 2 0,0 4 0,-1-3 0,1-1 0,5 0 0,0 5 0,-2 0 0,-1 0 0,-3 0 0,1 2 0,0 3 0,0 3 0,-1 8 0,1-1 0,5 0 0,2 0 0,1 0 0,2 1 0,5-1 0,2 0 0,3 0 0,3 0 0,7-1 0,2-2 0,3-2 0,-1-5 0,6 3 0,2-1 0,2-3 0,2-3 0,-1-1 0,-1 0 0,-4 0 0,4-6 0,-6-3 0,8-6 0</inkml:trace>
  <inkml:trace contextRef="#ctx0" brushRef="#br16" timeOffset="9850">3649 1178 12287,'0'-8'0,"-1"1"0,-3 6 0,-1-5 0,-1 5 0,0-4 0,5 10 0,-4 5 0,3 3 0,2 3 0,0-1 0,0 0 0,0 0 0,0-5 0,0 1 0,0 0 0,0-2 0,0 1 0,0-5 0,0 5 0,0-8 0,0-2 0,0-2 0,2-8 0,3-2 0,-4-1 0,5-3 0,-5 1 0,4 0 0,0 0 0,-1 0 0,-3-1 0,-1 1 0,0 5 0,0 0 0,0 5 0,0-5 0,2 6 0,3-1 0,-1 4 0,6 2 0,2 4 0,-4-3 0,2 3 0,2-3 0,1 0 0,3 1 0,-1 2 0,0-2 0,-5-1 0,0-2 0,2 0 0,2 0 0,-4 0 0,0 0 0,2 0 0,1 0 0,3 0 0,-8 0 0,-1 0 0,-9 7 0,-3 3 0,-3 2 0,-6 0 0,2-2 0,2 2 0,5 1 0,-5 2 0,0 0 0,1 1 0,-3-1 0,7 0 0,2 0 0,1 1 0,2-1 0,0 0 0,0 0 0,2-1 0,3-4 0,5-5 0,5-3 0,4-2 0,3 0 0,2 0 0,-1 0 0,4-2 0,-1-3 0,1-5 0,-5 1 0,0-1 0,-2-2 0,0-1 0,0-2 0,-6-1 0,-4 1 0,-3 0 0,-7 0 0,0-1 0,0 1 0,0 0 0,0 0 0,-2 1 0,-3 4 0,-5 5 0,1-2 0,-1 2 0,-1 2 0,-3 1 0,0 4 0,4 3 0,-1-2 0,5 8 0,8-3 0,8 4 0,4-4 0,1-1 0,2 3 0,1-3 0,4 0 0,2-1 0,-4 5 0,4-5 0,-2 1 0,-3 0 0,3 5 0,-4-2 0,-3 2 0,-3-2 0,-8 3 0,1-3 0,-4 4 0,-1 1 0,-1 0 0,-3 2 0,-4 2 0,-6 1 0,2 0 0,-6-4 0,4-3 0,4-3 0,2 4 0,-4-6 0,2 1 0,5 2 0,-5-5 0,6-3 0,-1-8 0,3 1 0,2-6 0,7 7 0,2-11 0,6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48:24.54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53 274 12287,'-10'0'0,"0"0"0,5 2 0,-5 3 0,5-3 0,-5 3 0,8-4 0,2-1 0,2 0 0,8 0 0,2 0 0,1 0 0,1-1 0,-3-4 0,-1-4 0,2 1 0,0-6 0,0 4 0,-4-3 0,-1-3 0,3 1 0,-5 0 0,-1-2 0,-3-3 0,-1 3 0,0-3 0,0 3 0,0 2 0,0-1 0,-1 3 0,-3 1 0,-1 2 0,-7 5 0,2-5 0,-3 6 0,-2-1 0,-1 4 0,8 2 0,1 4 0,0 5 0,6 4 0,-3-1 0,6-1 0,3-2 0,12 1 0,-2 2 0,4-1 0,3-2 0,0-1 0,5 2 0,-2-2 0,2-2 0,-3 3 0,-1-4 0,-1 1 0,-3 0 0,-4 5 0,-3-4 0,-3 2 0,-3 1 0,-1-1 0,-6 5 0,-4 0 0,1 0 0,-6-1 0,0-2 0,1-2 0,-2-5 0,6 5 0,-7 0 0,3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38.856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4369E6"/>
      <inkml:brushProperty name="anchorY" value="-2.86819E6"/>
      <inkml:brushProperty name="scaleFactor" value="0.5"/>
    </inkml:brush>
  </inkml:definitions>
  <inkml:trace contextRef="#ctx0" brushRef="#br0">487 47 12287,'0'-11'0,"0"1"0,1 7 0,3-4 0,1 0 0,0 6 0,-5-6 0,-2 9 0,-3 3 0,-3 3 0,-7 7 0,-1 1 0,1-1 0,-5 2 0,-2 1 0,0 4 0,0 2 0,-5 1 0,2 6 0,-2-1 0,1 0 0,-2 1 0,4-1 0,0-1 0,4-4 0,-2 2 0,2-6 0,3-3 0,5-1 0,0-2 0,7 1 0,0-8 0,7-1 0,3-7 0,-2-7 0,7-3 0,-6 1 0,2 1 0,-1-1 0,1 1 0,-1-2 0,-5-5 0,1 1 0,4 4 0,-3-3 0,3 2 0,-3-2 0,-2-2 0,5-6 0,0 1 0,-2 2 0,-1 1 0,0 1 0,1 0 0,2-5 0,0-1 0,-5-3 0,2 6 0,3 8 0,-3-3 0,3 4 0,-4 3 0,-1 0 0,0 9 0,0 3 0,0 5 0,-5 9 0,0 1 0,0-1 0,-2-2 0,4 0 0,-5 1 0,-1 4 0,1 2 0,-1-4 0,-3 4 0,4-1 0,1 1 0,-5 0 0,4 1 0,-2-5 0,0-3 0,5 3 0,-4 1 0,2-3 0,-3-1 0,5-2 0,0 1 0,14-8 0,4-3 0,6-3 0,8-4 0,-2-1 0,6-4 0,4-2 0,4 4 0,8-5 0,2 0 0,2 2 0,10-6 0,-6 4 0,8-3 0,-9-3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4:40.238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5586E6"/>
      <inkml:brushProperty name="anchorY" value="-2.87803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7011E6"/>
      <inkml:brushProperty name="anchorY" value="-2.88955E6"/>
      <inkml:brushProperty name="scaleFactor" value="0.5"/>
    </inkml:brush>
  </inkml:definitions>
  <inkml:trace contextRef="#ctx0" brushRef="#br0">220 175 12287,'0'-16'0,"-2"3"0,-3 3 0,3-4 0,-4 13 0,11-4 0,1 8 0,3 4 0,3 1 0,0 2 0,-1 5 0,0 2 0,0 4 0,1-3 0,0 6 0,-4 0 0,-1-1 0,3 1 0,-5 5 0,-1-1 0,-2 4 0,-2 2 0,-2-2 0,-3 2 0,-5 2 0,-9 4 0,-1-3 0,1 0 0,2 1 0,-3 2 0,0-3 0,1 1 0,2-1 0,-1-4 0,1-6 0,3-3 0,1-2 0,4 3 0,1-3 0,-1-1 0,1-4 0,5 1 0,-4-8 0,2 4 0,0 1 0,-5-5 0,4 0 0,1 0 0,5-1 0,0-2 0,-1-9 0,-4-3 0,3 2 0,-3-8 0,3 1 0,2-5 0,0 0 0,0 0 0,0-2 0,0-2 0,0-1 0,0 0 0,2 3 0,1-2 0,2-1 0,0-6 0,-5 6 0,2 2 0,3 1 0,-3 2 0,3-1 0,-3 1 0,3 0 0,0 0 0,0 6 0,-5 4 0,0 10 0,0 5 0,0 4 0,0 1 0,0 2 0,0 3 0,0-1 0,0 6 0,0 1 0,0-3 0,0 4 0,0-6 0,-2-1 0,-3 2 0,3 0 0,-4 3 0,1-5 0,-1-3 0,-4-2 0,5 1 0,0-1 0,-2 0 0,6 0 0,-13 0 0,14-8 0,0-7 0,7-1 0,8-10 0,0 0 0,1-3 0,6-1 0,5 0 0,5-2 0,3-4 0,7 5 0,1-6 0,4 1 0,4 1 0,4 0 0,-4 5 0,-2-1 0,5 1 0,0 0 0</inkml:trace>
  <inkml:trace contextRef="#ctx0" brushRef="#br1" timeOffset="966">1330 114 12287,'0'-31'0,"2"3"0,3 2 0,-4 4 0,6 16 0,-7 6 0,0 11 0,-2 11 0,-1 2 0,-2 3 0,-5 2 0,5 3 0,1 2 0,3 1 0,1 2 0,0-3 0,0 2 0,0-3 0,0 5 0,0-1 0,0 0 0,0 0 0,0 4 0,0-4 0,0 0 0,0 0 0,5 5 0,2-1 0,-1 1 0,1-1 0,5 1 0,-2-5 0,2-1 0,-2-4 0,7 0 0,-5-12 0,0-3 0,1-5 0,1 0 0,1-7 0,-7 0 0,-3-5 0,-10 0 0,-5 0 0,2 0 0,-3 0 0,0 0 0,-3 0 0,-1-5 0,0-2 0,0 0 0,-1 0 0,1-3 0,0 4 0,0-1 0,-1 0 0,1-5 0,0 4 0,0-2 0,0 0 0,5 4 0,-1-2 0,1 0 0,2-1 0,-4 4 0,7-5 0,-2 7 0,4-4 0,-2 0 0,0 5 0,11-4 0,5 6 0,-3 0 0,2 0 0,2 0 0,1 0 0,-2 0 0,-1 0 0,2 1 0,1 4 0,2 2 0,0 5 0,1-2 0,-1 2 0,0 0 0,-1 0 0,-3-2 0,0 1 0,-3 3 0,4 0 0,-4-3 0,-1-1 0,3 1 0,-5 4 0,-1 0 0,2-5 0,-1 0 0,1-6 0,-6 1 0,1-12 0,4-8 0,4-2 0,8-10 0,1-4 0,3-2 0,11-15 0,0 1 0,3-4 0,2-1 0,6-5 0,-5 9 0,8-4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7:20.922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63361E6"/>
      <inkml:brushProperty name="anchorY" value="-3.13379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65275E6"/>
      <inkml:brushProperty name="anchorY" value="-3.14293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67245E6"/>
      <inkml:brushProperty name="anchorY" value="-3.15203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69265E6"/>
      <inkml:brushProperty name="anchorY" value="-3.16119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71348E6"/>
      <inkml:brushProperty name="anchorY" value="-3.17034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7353E6"/>
      <inkml:brushProperty name="anchorY" value="-3.17898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75761E6"/>
      <inkml:brushProperty name="anchorY" value="-3.18753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77964E6"/>
      <inkml:brushProperty name="anchorY" value="-3.19634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80236E6"/>
      <inkml:brushProperty name="anchorY" value="-3.20533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82575E6"/>
      <inkml:brushProperty name="anchorY" value="-3.21378E6"/>
      <inkml:brushProperty name="scaleFactor" value="0.5"/>
    </inkml:brush>
  </inkml:definitions>
  <inkml:trace contextRef="#ctx0" brushRef="#br0">53 654 12287,'-15'0'0,"-1"0"0,8 7 0,-6-5 0,14 4 0,0-6 0,2 0 0,8 0 0,2-1 0,2-4 0,-4-2 0,0-5 0,2 2 0,1-2 0,2 4 0,1-4 0,-3-3 0,-3-4 0,2-1 0,-5 3 0,0-2 0,-1-1 0,4-2 0,-4 3 0,-1-1 0,1 2 0,-4 1 0,3 1 0,-3 1 0,-2 0 0,-7 5 0,-3 2 0,-4 1 0,-1 2 0,0 5 0,0 0 0,0 0 0,1 1 0,2 3 0,2 3 0,-2 1 0,5 2 0,2 5 0,4 0 0,7 1 0,6-1 0,7 0 0,6 0 0,4 1 0,3-1 0,2 0 0,1 0 0,1 0 0,-6 1 0,1-1 0,-1 0 0,-6 0 0,-4 2 0,-3 3 0,-9 2 0,-3 4 0,-6-6 0,-9-3 0,-1-2 0,-11-1 0,2-3 0,0 0 0,0-6 0,4 5 0,1-7 0,0 4 0</inkml:trace>
  <inkml:trace contextRef="#ctx0" brushRef="#br1" timeOffset="400">661 548 12287,'-15'-9'0,"0"-4"0,4 9 0,1-6 0,0 7 0,-5-2 0,0 3 0,6 2 0,4 5 0,10 0 0,5-1 0,6 2 0,2-1 0,4-1 0,2-2 0,-6-2 0,3 0 0,-4 0 0,-2 0 0,0-6 0,0 0 0,0-3 0,-1-1 0,-4-5 0,-5 0 0,-3 0 0,-2-1 0,0 1 0,-7 0 0,-3 1 0,-4 4 0,-1 3 0,-2 7 0,-3 0 0,3 0 0,-3 0 0,3 2 0,2 3 0,0 4 0,-2 6 0,0 0 0,2 0 0,-4 6 0,9 1 0,-2 0 0,2-1 0,3 5 0,7-6 0,2 0 0,3 2 0,8-5 0,9 4 0,2-6 0,3-5 0,2 3 0,1-4 0,1-1 0,-1-3 0,0 2 0,1-2 0,-1 0 0,1-5 0</inkml:trace>
  <inkml:trace contextRef="#ctx0" brushRef="#br2" timeOffset="850">919 502 12287,'-10'-7'0,"0"-3"0,7 3 0,-4-6 0,7 3 0,2 3 0,3 2 0,3 3 0,7 2 0,1 0 0,-1 0 0,0 0 0,0 2 0,0 1 0,1 2 0,-1 6 0,0-5 0,-1 3 0,-4 3 0,2 1 0,-6 2 0,1 1 0,0-1 0,-2 0 0,-5 0 0,0 0 0,0 1 0,0-1 0,-2 0 0,-3 0 0,2-1 0,-6-2 0,3-2 0,-5-9 0,6-1 0,0-6 0,5-10 0,0 1 0,0-5 0,0 0 0,0 1 0,0 2 0,2 2 0,1 0 0,4 0 0,2-1 0,-1 6 0,4 2 0,-2-1 0,2 1 0,1 4 0,4-1 0,2 4 0,1 1 0,0 0 0,-4 0 0,-1 1 0,0 4 0,4 4 0,-3 8 0,-2 1 0,0 3 0,-6 6 0,0-4 0,-1 3 0,-3-1 0,-1-1 0,0 3 0,2-4 0,-1-1 0,-3 5 0,-1-3 0</inkml:trace>
  <inkml:trace contextRef="#ctx0" brushRef="#br3" timeOffset="1516">1619 700 12287,'-15'-9'0,"5"-2"0,-1 5 0,1 1 0,2 5 0,8 0 0,10 0 0,4 0 0,1 5 0,0 1 0,0-3 0,0-1 0,1-2 0,-1 0 0,0 0 0,0-7 0,0-2 0,1 1 0,-1-6 0,-2 4 0,-3-3 0,2-2 0,-7-1 0,-1 1 0,-3 0 0,-1 0 0,-1 0 0,-4 1 0,-5 4 0,-2-4 0,0 6 0,2-1 0,-2 4 0,-2-1 0,-1 1 0,0 1 0,0 3 0,5 1 0,-1 0 0,0 1 0,-3 4 0,-1 4 0,0 6 0,0 0 0,-1 0 0,6 1 0,2 0 0,-1 3 0,1 1 0,4 6 0,-1-6 0,4-1 0,1-3 0,0 0 0,1-1 0,4-2 0,6-3 0,-1 2 0,3-7 0,4-1 0,0-3 0,0-1 0,0-1 0,1-4 0,3-5 0,-1 1 0,-3-3 0,0-3 0,-2-4 0,9-8 0,-11 2 0,1-4 0,-3-1 0,0-6 0,4-2 0,-2-5 0,-3-4 0,-1-2 0,-6 2 0,2-1 0,-1 3 0,-3-4 0,-1 10 0,0 2 0,0 6 0,0 8 0,0 8 0,-5 8 0,0 7 0,0 7 0,5 8 0,0 2 0,0 3 0,-5-3 0,0 5 0,0 0 0,-2 3 0,6 4 0,-4 3 0,3 2 0,2 1 0,0 7 0,0-3 0,0 2 0,0-1 0,7 4 0,3 4 0,3-6 0,2-3 0,1-4 0,1-4 0,1-4 0,2-7 0,1 7 0,-6-10 0</inkml:trace>
  <inkml:trace contextRef="#ctx0" brushRef="#br4" timeOffset="2554">2546 183 12287,'-20'0'0,"0"0"0,0 0 0,4 0 0,1 0 0,0 0 0,8 0 0,7 0 0,9 0 0,4 0 0,4 0 0,3 0 0,4 0 0,0 0 0,8-2 0,-5-1 0,0-2 0,2 1 0,-2 3 0,0 1 0,-4 0 0,-1 0 0,-1 0 0,-6 0 0,0 0 0,-7 1 0,-4 4 0,-8 6 0,-6-3 0,-10 2 0,-4 2 0,1 1 0,-11-2 0,4-1 0,-1 2 0,4 1 0,-5-3 0,5 0 0,2 0 0,1-1 0,-1 3 0,4-5 0,3 1 0,8-3 0,5 5 0,10-5 0,6 4 0,8-3 0,6-2 0,-1 3 0,1-2 0,2 0 0,2 1 0,0-4 0,-4 5 0,-5-2 0,-3 0 0,-1 2 0,-1-4 0,0 2 0,0 7 0,-6-3 0,-4-1 0,-10-3 0,-2-10 0,-3-5 0,3-4 0,0-1 0,6 0 0,-5 0 0,5-2 0,1-3 0,-5 3 0,0-5 0,1 1 0,3 1 0,1-2 0,0 4 0,1-3 0,4 3 0,-1 3 0,4 3 0,1 2 0,-1-2 0,2 3 0,5 1 0,1 1 0,-1 2 0,2 5 0,1 0 0,3 0 0,1 7 0,-4 1 0,2 2 0,-1 0 0,3 1 0,-2 4 0,-3 0 0,-5 0 0,0 0 0,-7 2 0,-2 4 0,-1 1 0,-2 3 0,-2-6 0,-3-8 0,-3 3 0,-8-6 0,3 2 0,3 1 0,-4-6 0,4 5 0,3-9 0,2-1 0,4-1 0,1-9 0,0-2 0,0-2 0,1-1 0,3 0 0,1 0 0,13-7 0,-1-2 0</inkml:trace>
  <inkml:trace contextRef="#ctx0" brushRef="#br5" timeOffset="3088">3109 183 12287,'2'-9'0,"3"3"0,5-1 0,4 5 0,2-3 0,3 3 0,1 2 0,2 0 0,-1 0 0,2 0 0,1 0 0,3 0 0,-5 0 0,0 0 0,0 0 0,-2 0 0,-5 0 0,0 0 0,1 0 0,-6 0 0,-2 2 0,-1 3 0,-4 4 0,-8 6 0,-3-2 0,-7-1 0,-1-3 0,1-3 0,-2 6 0,-1-3 0,-3 1 0,3 0 0,1-5 0,2 3 0,0 1 0,-1-1 0,3-3 0,1 4 0,2-2 0,0 4 0,3-4 0,7 3 0,8-5 0,6-3 0,3-2 0,1 2 0,3 1 0,-3 2 0,4 0 0,-1-3 0,-3 1 0,-1 2 0,-2 2 0,0-2 0,1 5 0,-3-1 0,-3 1 0,-5 2 0,2-4 0,-2 2 0,0-5 0,-5 6 0,0-10 0,0-1 0,0-8 0,0-6 0,0-1 0,0 0 0,0 0 0,0-7 0,0-2 0,0-1 0,0-1 0,0 8 0,0-4 0,0 0 0,0 5 0,-6-5 0,-3 7 0</inkml:trace>
  <inkml:trace contextRef="#ctx0" brushRef="#br6" timeOffset="3353">3185 517 12287,'-8'-1'0,"3"-4"0,-4 3 0,7-5 0,-3 7 0,10 0 0,6 0 0,2 5 0,1 2 0,-4 1 0,2-3 0,-6 4 0,1-1 0,0 1 0,0-6 0,-4 4 0,2 0 0,0-4 0,-5 7 0,-7-6 0,-3 1 0,-3-9 0,-1-2 0,2-3 0,2-3 0,7-1 0,-2-2 0,3-2 0,2-4 0,0-2 0,0-8 0</inkml:trace>
  <inkml:trace contextRef="#ctx0" brushRef="#br7" timeOffset="3871">3489 122 12287,'0'-8'0,"0"-1"0,2 6 0,3-2 0,3 0 0,8 5 0,-1 0 0,0 0 0,7 0 0,2 0 0,-1 0 0,6 0 0,-5 0 0,6 0 0,1 5 0,-1 0 0,0 0 0,-4-5 0,-1 0 0,-1 5 0,1 0 0,-10 0 0,-10-5 0,-10 0 0,-5 0 0,-2 2 0,0 1 0,2 4 0,-1 1 0,-3-3 0,-1 5 0,0 2 0,-1 2 0,1 3 0,-2 3 0,-1 4 0,-3-1 0,1 6 0,7-4 0,1 4 0,2 1 0,1-1 0,-1-2 0,5-1 0,10-1 0,4 5 0,7-4 0,5-4 0,4-5 0,9 1 0,3-9 0,0 1 0,0 0 0,4-7 0,-6 2 0,-1-3 0,-2-2 0,-3-5 0,-4-2 0,-4 0 0,-4 1 0,-7-4 0,-2 3 0,-1-2 0,-4 4 0,-8-3 0,-5 1 0,-3 4 0,-3 1 0,1 2 0,0 0 0,0 0 0,-1 0 0,1 0 0,0 0 0,0 0 0,5 5 0,0 2 0,-2 0 0,-2-1 0,1 1 0,1-4 0,2 3 0,0 5 0,-6-2 0</inkml:trace>
  <inkml:trace contextRef="#ctx0" brushRef="#br8" timeOffset="4138">4006 122 12287,'-8'-7'0,"1"4"0,7-7 0,2 6 0,3-1 0,7 4 0,6 1 0,11 0 0,8-2 0,2-3 0,2 3 0,11-5 0,4 7 0,-4 0 0,0 0 0,-6 0 0,-7 0 0,5 0 0,-5 0 0</inkml:trace>
  <inkml:trace contextRef="#ctx0" brushRef="#br9" timeOffset="4953">4174 244 12287,'-16'0'0,"1"0"0,0 0 0,5 0 0,0 0 0,5 1 0,-6 4 0,8-1 0,-2 6 0,3 2 0,2 1 0,0 2 0,0 1 0,0-1 0,0-5 0,0 0 0,-6-6 0,-3 2 0,-4-7 0,2-4 0,6-6 0,4 3 0,1-2 0,0-2 0,0-2 0,1 1 0,4 3 0,-1-2 0,4 5 0,1 0 0,-1 1 0,2-1 0,7 4 0,2-2 0,1 1 0,2 2 0,-3 2 0,3 0 0,1 0 0,-4 0 0,1 2 0,-3 2 0,-2 1 0,0 6 0,-1 0 0,-4 2 0,-3 2 0,-7 0 0,0 1 0,-2-3 0,-3-1 0,-5-2 0,-4-1 0,-1 1 0,0-4 0,7-6 0,1-6 0,7-4 0,0-4 0,1-1 0,5 0 0,4-1 0,-2 8 0,2 1 0,2 2 0,2 0 0,6 0 0,2 5 0,0 0 0,0 0 0,3 2 0,-5 1 0,-1 4 0,-2 1 0,-2 2 0,0 6 0,0 1 0,1 3 0,-6-3 0,-2 5 0,-1-2 0,-4 0 0,-1 1 0,-2-6 0,0 0 0,0 0 0,-2-1 0,-1-3 0,-4-2 0,-1-2 0,3-2 0,-4-7 0,3-3 0,0-3 0,6-9 0,0-2 0,0-1 0,0-7 0,0 1 0,0-2 0,0-3 0,0 1 0,0-1 0,0-1 0,0-3 0,0 3 0,0-4 0,0 4 0,0 2 0,0 6 0,0 2 0,0 0 0,2 7 0,3 0 0,4 6 0,6 9 0,2 0 0,3 0 0,4 2 0,8 1 0,2 2 0,1-1 0,6-2 0,-6-2 0,1 0 0,1 0 0,-5 0 0,3 0 0,-4 0 0,-6 0 0,4 6 0,-6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7:07.594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8554E6"/>
      <inkml:brushProperty name="anchorY" value="-2.90076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29431E6"/>
      <inkml:brushProperty name="anchorY" value="-2.90985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037E6"/>
      <inkml:brushProperty name="anchorY" value="-2.91889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1077E6"/>
      <inkml:brushProperty name="anchorY" value="-2.92514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1811E6"/>
      <inkml:brushProperty name="anchorY" value="-2.93167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2834E6"/>
      <inkml:brushProperty name="anchorY" value="-2.94083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386E6"/>
      <inkml:brushProperty name="anchorY" value="-2.94947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4925E6"/>
      <inkml:brushProperty name="anchorY" value="-2.95857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6053E6"/>
      <inkml:brushProperty name="anchorY" value="-2.96776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7216E6"/>
      <inkml:brushProperty name="anchorY" value="-2.97698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8382E6"/>
      <inkml:brushProperty name="anchorY" value="-2.98587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39614E6"/>
      <inkml:brushProperty name="anchorY" value="-2.99498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0879E6"/>
      <inkml:brushProperty name="anchorY" value="-3.00419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2156E6"/>
      <inkml:brushProperty name="anchorY" value="-3.01303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3475E6"/>
      <inkml:brushProperty name="anchorY" value="-3.02221E6"/>
      <inkml:brushProperty name="scaleFactor" value="0.5"/>
    </inkml:brush>
    <inkml:brush xml:id="br1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4568E6"/>
      <inkml:brushProperty name="anchorY" value="-3.02881E6"/>
      <inkml:brushProperty name="scaleFactor" value="0.5"/>
    </inkml:brush>
    <inkml:brush xml:id="br1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5941E6"/>
      <inkml:brushProperty name="anchorY" value="-3.03789E6"/>
      <inkml:brushProperty name="scaleFactor" value="0.5"/>
    </inkml:brush>
    <inkml:brush xml:id="br1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7058E6"/>
      <inkml:brushProperty name="anchorY" value="-3.04392E6"/>
      <inkml:brushProperty name="scaleFactor" value="0.5"/>
    </inkml:brush>
    <inkml:brush xml:id="br1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849E6"/>
      <inkml:brushProperty name="anchorY" value="-3.05297E6"/>
      <inkml:brushProperty name="scaleFactor" value="0.5"/>
    </inkml:brush>
    <inkml:brush xml:id="br1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4999E6"/>
      <inkml:brushProperty name="anchorY" value="-3.06169E6"/>
      <inkml:brushProperty name="scaleFactor" value="0.5"/>
    </inkml:brush>
    <inkml:brush xml:id="br2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1521E6"/>
      <inkml:brushProperty name="anchorY" value="-3.07078E6"/>
      <inkml:brushProperty name="scaleFactor" value="0.5"/>
    </inkml:brush>
    <inkml:brush xml:id="br2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3107E6"/>
      <inkml:brushProperty name="anchorY" value="-3.07944E6"/>
      <inkml:brushProperty name="scaleFactor" value="0.5"/>
    </inkml:brush>
    <inkml:brush xml:id="br2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4676E6"/>
      <inkml:brushProperty name="anchorY" value="-3.0885E6"/>
      <inkml:brushProperty name="scaleFactor" value="0.5"/>
    </inkml:brush>
    <inkml:brush xml:id="br2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6288E6"/>
      <inkml:brushProperty name="anchorY" value="-3.09715E6"/>
      <inkml:brushProperty name="scaleFactor" value="0.5"/>
    </inkml:brush>
    <inkml:brush xml:id="br2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8008E6"/>
      <inkml:brushProperty name="anchorY" value="-3.10634E6"/>
      <inkml:brushProperty name="scaleFactor" value="0.5"/>
    </inkml:brush>
    <inkml:brush xml:id="br2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59758E6"/>
      <inkml:brushProperty name="anchorY" value="-3.11565E6"/>
      <inkml:brushProperty name="scaleFactor" value="0.5"/>
    </inkml:brush>
    <inkml:brush xml:id="br2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61535E6"/>
      <inkml:brushProperty name="anchorY" value="-3.12454E6"/>
      <inkml:brushProperty name="scaleFactor" value="0.5"/>
    </inkml:brush>
  </inkml:definitions>
  <inkml:trace contextRef="#ctx0" brushRef="#br0">31 759 12287,'-10'0'0,"0"0"0,7 0 0,-4 0 0,9-2 0,3-1 0,5-4 0,3-1 0,4-2 0,4-6 0,4 0 0,4-5 0,6 3 0,2-6 0,2 0 0,3 1 0,2 2 0,4-4 0,-1 1 0,-1 6 0,6-6 0,-13 12 0,-5 2 0,-6 2 0,-9 3 0,1 5 0,-11 0 0,-9 0 0,-7 0 0,-8 0 0,-1 0 0,1-5 0,0 0 0,0 1 0,0 3 0,4 1 0,1-2 0,-2-3 0,-1 3 0,-2-3 0,6 2 0,4-2 0,4 3 0,2-5 0,4 7 0,4 0 0,6 0 0,0 0 0,0 0 0,1 5 0,-1 0 0,0 0 0,0 2 0,-1-4 0,-2 6 0,-4-1 0,-1 1 0,-2 1 0,-5 5 0,0 0 0,-2 6 0,-1-1 0,-4-2 0,-1-1 0,-3 4 0,-4-1 0,2-1 0,3-3 0,-4 6 0,6 2 0</inkml:trace>
  <inkml:trace contextRef="#ctx0" brushRef="#br1" timeOffset="1104">974 592 12287,'-8'0'0,"-1"0"0,4 0 0,3 0 0,-4 0 0,6-2 0,0-3 0,6 3 0,3-4 0,1 1 0,0-1 0,0-4 0,6 4 0,-1-3 0,0-3 0,-2-6 0,-1-3 0,-2 1 0,2-2 0,0-1 0,0-8 0,-4 2 0,-1 4 0,3-9 0,-5 4 0,-1-1 0,-3 4 0,-1 0 0,0 5 0,0 0 0,0 0 0,0 2 0,0 5 0,-1 7 0,-4 2 0,1 5 0,-4 2 0,-1 3 0,1 1 0,3 7 0,-5 0 0,0 4 0,1 5 0,-3 1 0,6-4 0,-1 4 0,0 2 0,2-4 0,5 4 0,0 0 0,0-1 0,0 1 0,0 3 0,2-2 0,3 2 0,-2 0 0,7 0 0,2-3 0,2-2 0,1 3 0,0-4 0,0-3 0,0-1 0,7-2 0,2 0 0</inkml:trace>
  <inkml:trace contextRef="#ctx0" brushRef="#br2" timeOffset="1421">1446 425 12287,'0'-9'0,"-2"1"0,-3 3 0,1 3 0,-6-3 0,0 3 0,-5 2 0,0 0 0,1 2 0,2 3 0,2 5 0,0 4 0,-5 1 0,0 0 0,6 5 0,2 0 0,2-1 0,0-2 0,0-2 0,5 0 0,0 1 0,0-1 0,2-2 0,3-1 0,5-2 0,9-6 0,1 1 0,-1-4 0,-3-1 0,0-1 0,1-4 0,-1-5 0,0-4 0,2 0 0,-9 1 0,1-1 0,0-2 0,-7-3 0,2 2 0,-3-2 0,-2-1 0,-2 0 0,-1 5 0,-4 1 0,-1 4 0,-2-3 0,-5 4 0,-1 1 0,8 1 0,-6 14 0,6 1 0</inkml:trace>
  <inkml:trace contextRef="#ctx0" brushRef="#br3" timeOffset="2038">1704 561 12287,'0'-8'0,"2"1"0,3 7 0,-2 0 0,7 0 0,2 0 0,-3-5 0,1-2 0,2-1 0,-4 5 0,0-4 0,1 0 0,-1-3 0,-3-4 0,4-1 0,-2 0 0,-2 0 0,-5 0 0,0-1 0,-2 3 0,-1 1 0,-4 4 0,-2 1 0,4 0 0,-5 4 0,-2-2 0,-1-1 0,-2 6 0,-1 2 0,1 3 0,0 2 0,1 5 0,3-2 0,1 2 0,1 1 0,-1 3 0,5-1 0,3 0 0,2 0 0,0 0 0,0 1 0,0-1 0,2-2 0,3-3 0,3-3 0,8-7 0,-1 0 0,0 0 0,0-2 0,0-3 0,1-5 0,-1-3 0,0-2 0,0-1 0,-6 6 0,-4 0 0,-4 7 0,-1-2 0,0 10 0,0 5 0,0 3 0,0 4 0,0 2 0,0 1 0,0 5 0,0-3 0,0 2 0,0 3 0,0 0 0,0 0 0,0-1 0,0 1 0,-1-5 0,-3-1 0,-1 1 0,-7-1 0,4 1 0,-2-9 0,0-4 0,0 1 0,-6-5 0,1-2 0,0-1 0,0-2 0,0-2 0,-1-1 0,1-2 0,5-7 0,2 2 0,-1-4 0,1-1 0,4 0 0,-1-2 0,5-2 0,5-1 0,0 0 0,9 3 0,3-3 0,1 3 0,-2-5 0</inkml:trace>
  <inkml:trace contextRef="#ctx0" brushRef="#br4" timeOffset="2237">1947 531 12287,'10'-2'0,"1"-3"0,-8 4 0,10-6 0,-2 7 0,-3 1 0,1 5 0,-3 4 0,-2 3 0,-3 2 0,1 1 0,1-1 0,2 0 0,1 0 0,-6 0 0,0 1 0,0-1 0,0 0 0,0 0 0,0 0 0,0 1 0,-7-1 0,-2 0 0</inkml:trace>
  <inkml:trace contextRef="#ctx0" brushRef="#br5" timeOffset="2404">2023 288 12287,'0'-22'0,"0"-2"0,0 0 0,2 9 0,1 12 0,2 6 0,1 6 0,0 6 0,3 0 0</inkml:trace>
  <inkml:trace contextRef="#ctx0" brushRef="#br6" timeOffset="2721">2282 440 12287,'0'-9'0,"-2"-3"0,-1 6 0,-2-3 0,0 4 0,3-3 0,-3 1 0,1 2 0,-6 5 0,5 2 0,-3 3 0,-1 3 0,1 1 0,0 4 0,-4-3 0,3 4 0,2 1 0,-3 5 0,5 0 0,2-1 0,1-2 0,2-2 0,0 2 0,0 2 0,0 1 0,2 0 0,3-5 0,5-1 0,4-4 0,3 4 0,1-6 0,2 0 0,-1-2 0,5 0 0,1-1 0,2-1 0,-2-3 0,4-1 0,-5-6 0,6-3 0</inkml:trace>
  <inkml:trace contextRef="#ctx0" brushRef="#br7" timeOffset="3554">2510 637 12287,'-10'0'0,"0"0"0,6 2 0,-1 3 0,4-1 0,1 6 0,0-7 0,1 4 0,4-7 0,4 0 0,4-2 0,-1-1 0,-2-2 0,0-7 0,6 2 0,-1-4 0,-2-1 0,-1 0 0,-2 0 0,-1-1 0,3 1 0,-4 0 0,-1 0 0,-2 0 0,-5-1 0,0 1 0,0 0 0,-2 1 0,-1 3 0,-4 2 0,-1 2 0,-3-3 0,-4 5 0,0 2 0,0 1 0,0 2 0,-1 0 0,6 5 0,0 2 0,0 1 0,1 4 0,-2-3 0,4 1 0,0 2 0,0 1 0,2 2 0,5 1 0,-1-1 0,-4 0 0,3 0 0,-3 0 0,3 1 0,4-1 0,3-2 0,5-3 0,4-3 0,1-7 0,0 0 0,7-1 0,0-5 0,-4-4 0,3-3 0,-11-2 0,2-1 0,-2 1 0,2 0 0,-6 1 0,1 3 0,0 0 0,-2 1 0,-5-5 0,0 7 0,-5 8 0,-2 10 0,0 3 0,1 3 0,-4-1 0,4 2 0,3 1 0,1 3 0,2-1 0,0-5 0,0 0 0,0 0 0,0 1 0,2-1 0,3 0 0,4-7 0,6-2 0,0-5 0,0-1 0,0 0 0,2 0 0,2-1 0,1-5 0,5-4 0,-4-8 0,-3-4 0,-1-2 0,4-1 0,-1-7 0,-2-2 0,-1-2 0,-2-6 0,1 2 0,-1-4 0,0-2 0,-1-3 0,-3 2 0,-2 5 0,-2 3 0,-2 3 0,-4 7 0,3 4 0,1 5 0,0 8 0,-7 4 0,-3 1 0,2 3 0,-6 10 0,3 4 0,-6 8 0,3 4 0,-1 2 0,0 3 0,0 2 0,-5 3 0,-1 3 0,1 6 0,0 1 0,0 2 0,1-2 0,4 0 0,3 9 0,7-7 0,0 0 0,0 0 0,9 0 0,6-12 0,9-5 0,4-3 0,3-1 0,-1-8 0,14 4 0,4-11 0</inkml:trace>
  <inkml:trace contextRef="#ctx0" brushRef="#br8" timeOffset="4154">3407 485 12287,'0'-15'0,"0"-7"0,0 0 0,0-3 0,2 5 0,3 9 0,-3 6 0,3 10 0,-4 6 0,-1 2 0,0 2 0,0 2 0,0 3 0,0-1 0,0 6 0,0 1 0,0-3 0,0 4 0,0-5 0,0 0 0,0 0 0,0 0 0,0-3 0,0 1 0,0-1 0,0-2 0,0-2 0,0 0 0,0 0 0,0-5 0,0 1 0,0-1 0,0 5 0</inkml:trace>
  <inkml:trace contextRef="#ctx0" brushRef="#br9" timeOffset="4419">3437 516 12287,'0'-24'0,"0"-3"0,0 7 0,0-7 0,0 10 0,0-3 0,0 3 0,2 7 0,3 1 0,5 2 0,4 1 0,3 2 0,1-1 0,3 2 0,-1 1 0,-3 4 0,3 3 0,-3 3 0,3 7 0,-5 1 0,-4-1 0,-5 0 0,-4 0 0,1 1 0,3-1 0,-1 0 0,-7-2 0,-1-1 0,-3-2 0,-5-1 0,0 1 0,-2-5 0,-2-3 0,0 3 0,-1 0 0,1-2 0,0-1 0,0-2 0,0 0 0,-1 0 0,1 0 0,2-7 0,2-3 0,5-3 0,6-3 0</inkml:trace>
  <inkml:trace contextRef="#ctx0" brushRef="#br10" timeOffset="5020">3848 622 12287,'-15'0'0,"0"0"0,-1 0 0,8 0 0,8 0 0,10 0 0,4 0 0,1 0 0,0 0 0,0 0 0,0-5 0,1-2 0,-1 1 0,0-1 0,0-5 0,0 2 0,1-4 0,-8 4 0,-1 2 0,-2-1 0,0 1 0,0-2 0,-5-5 0,0-1 0,-2 3 0,-3 3 0,-3-2 0,-7 7 0,-1 1 0,1 3 0,5 1 0,0 0 0,-2 0 0,-1 0 0,-3 0 0,1 0 0,0 6 0,0 5 0,0 2 0,1 2 0,2 1 0,2-1 0,-2 0 0,4 5 0,-1 1 0,3-3 0,2-1 0,3-2 0,2-1 0,4-2 0,6-2 0,2-5 0,2 3 0,2-1 0,3-4 0,-1-1 0,5-2 0,-2-2 0,-4-3 0,6-3 0,-2-7 0,-4-1 0,3 1 0,-11 0 0,2 0 0,-2 0 0,-3-1 0,-6 3 0,4 3 0,-3-4 0,3 13 0,-10-5 0,3 6 0,-4 6 0,-1 4 0,5 3 0,-3 2 0,3 1 0,2-1 0,0-5 0,0 0 0,0 2 0,0 1 0,7 3 0,3-3 0,4-1 0,1-2 0,0 0 0,7-1 0,2-3 0</inkml:trace>
  <inkml:trace contextRef="#ctx0" brushRef="#br11" timeOffset="5302">4350 318 12287,'-2'-22'0,"-3"-3"0,3 3 0,-3 2 0,4 3 0,1 1 0,0 8 0,1 8 0,3 12 0,1 6 0,5 1 0,-5 5 0,0-1 0,2 1 0,-5 1 0,3 7 0,-4 2 0,-1 2 0,0-1 0,2-4 0,1-1 0,2 0 0,0 1 0,-5-1 0,0-1 0,0-4 0,0 2 0,0-6 0,0-3 0,0-1 0,7-2 0,3 0 0,-3-6 0,7-2 0,-6-7 0</inkml:trace>
  <inkml:trace contextRef="#ctx0" brushRef="#br12" timeOffset="5518">4274 485 12287,'-24'0'0,"4"0"0,3 0 0,2 0 0,6 0 0,9-1 0,12-3 0,7-1 0,6 2 0,4-1 0,3 1 0,2-2 0,1 2 0,1 1 0,-6 2 0,0 0 0,1 0 0,-1-7 0,1-1 0</inkml:trace>
  <inkml:trace contextRef="#ctx0" brushRef="#br13" timeOffset="5919">4608 288 12287,'-6'-24'0,"4"2"0,-3 7 0,3 5 0,2 0 0,0 6 0,0-1 0,0 10 0,0 5 0,0 4 0,2 3 0,1 1 0,2 3 0,0 6 0,-3-2 0,1 4 0,2 1 0,1 1 0,-6-1 0,0 0 0,0 1 0,0-3 0,0 0 0,0-5 0,0-1 0,0 3 0,0-4 0,0-3 0,0-1 0,0-7 0,1-1 0,4-2 0,-1-4 0,4-8 0,-1-5 0,5-5 0,-2-4 0,2-3 0,-2-2 0,3 6 0,-3-4 0,4 2 0,1-1 0,0 3 0,2 6 0,0 2 0,-2-2 0,9 5 0,-9 2 0,2 3 0,-2 4 0,-4 3 0,-6 5 0,1 9 0,-1 1 0,-1 0 0,-3 2 0,-1-5 0,0 5 0,0-2 0,0 1 0,0-1 0,2-5 0,3 0 0,5 1 0,4-1 0,8 0 0,1 0 0</inkml:trace>
  <inkml:trace contextRef="#ctx0" brushRef="#br14" timeOffset="6468">5460 166 12287,'0'-15'0,"0"0"0,0-1 0,-7 3 0,-3 3 0,-4 5 0,-1 3 0,0 2 0,0 0 0,0 0 0,-1 2 0,1 3 0,5 3 0,0 7 0,0 1 0,1-1 0,3 7 0,4 3 0,-1 4 0,-3 1 0,1 1 0,5 1 0,0 2 0,0 1 0,0 6 0,0-4 0,0 0 0,0 0 0,2-1 0,1-6 0,3-1 0,-3-4 0,-1-3 0,-2-7 0,0 0 0,-2-1 0,-3-4 0,-4-3 0,-6-7 0</inkml:trace>
  <inkml:trace contextRef="#ctx0" brushRef="#br15" timeOffset="6786">5217 470 12287,'-9'-8'0,"2"-1"0,7 4 0,0 3 0,7-9 0,5 6 0,5 1 0,3 3 0,2 1 0,-2 0 0,4-2 0,0-3 0,4 3 0,-4-3 0,1 3 0,1 2 0,-8-1 0,3-3 0,-5-1 0,0 2 0,-1 1 0,0 2 0,-6 7 0,-4 3 0,-4 4 0,-1-4 0,0 0 0,-1 2 0,-4 1 0,3 7 0,-3 1 0,1-3 0,-1-1 0,4-2 0,-4 1 0,1-1 0,-1 0 0,3 0 0,-3 0 0,4 1 0,1-6 0,0 0 0,0-7 0,0 4 0</inkml:trace>
  <inkml:trace contextRef="#ctx0" brushRef="#br16" timeOffset="6951">5521 227 12287,'-7'-9'0,"4"-7"0,-8 5 0,6-6 0,-5 7 0,9 4 0,1 1 0,6 10 0,9 3 0</inkml:trace>
  <inkml:trace contextRef="#ctx0" brushRef="#br17" timeOffset="7502">5673 440 12287,'0'-15'0,"0"-1"0,0 6 0,0 0 0,0 5 0,1-3 0,5 1 0,2-3 0,7 5 0,0 1 0,1 2 0,4 2 0,0 0 0,-1 0 0,-2 0 0,-2 0 0,-2 2 0,-1 3 0,-2 5 0,-6 4 0,1 1 0,-4 0 0,-1 1 0,0 4 0,-1 0 0,-4-1 0,-5-2 0,1 3 0,-1 0 0,-2-3 0,-1-5 0,2 5 0,3-5 0,0-2 0,-1-2 0,4 2 0,-5-5 0,7 0 0,-4-11 0,7-4 0,0-4 0,1-1 0,3 0 0,3-1 0,1 1 0,2 0 0,5 0 0,1 0 0,-1-1 0,2-4 0,1 0 0,3 1 0,-3 2 0,4 2 0,-2 0 0,-1 1 0,-2 4 0,-2-3 0,0 3 0,-6 3 0,-4 0 0,-10 9 0,-5 3 0,-4-2 0,-1 6 0,0-3 0,-1-2 0,6 4 0,0 2 0,0 4 0,2 1 0,-4 0 0,5 1 0,0-1 0,1 0 0,0 2 0,6 1 0,0 3 0,0-3 0,0 4 0,2-1 0,5-3 0,8-1 0,2-3 0,10-4 0,3-5 0,4-4 0,2-1 0,1 7 0,2 2 0</inkml:trace>
  <inkml:trace contextRef="#ctx0" brushRef="#br18" timeOffset="8252">6327 272 12287,'-9'-6'0,"1"4"0,3-3 0,3 2 0,-3-2 0,10 3 0,5-3 0,5 1 0,6-1 0,-3 4 0,8-4 0,1 1 0,1-1 0,1 3 0,-2-3 0,-3 4 0,-2 1 0,-2 0 0,-5 0 0,-1 1 0,-4 4 0,-3 4 0,-7 6 0,0 0 0,-9 0 0,-4 1 0,-6-1 0,0 0 0,-4 0 0,-3 0 0,-1 1 0,2-1 0,-2-2 0,5-1 0,0-2 0,0 2 0,-3 0 0,4-2 0,1 4 0,13-8 0,7 5 0,9-6 0,4-4 0,3-1 0,1 0 0,1 0 0,2 0 0,6 5 0,-4 0 0,0-1 0,0-2 0,-2 3 0,-5 1 0,0 1 0,1 0 0,-1 5 0,0-2 0,-2 3 0,-2 3 0,-5-1 0,-7-7 0,-4-4 0,-6-8 0,3-4 0,0-9 0,1-2 0,3-1 0,-2-5 0,1 3 0,1-2 0,3-3 0,1 0 0,0 0 0,0 3 0,0 2 0,0 0 0,1 4 0,4-2 0,4-1 0,6 8 0,0 1 0,0 2 0,1 6 0,-1-1 0,0 4 0,0 1 0,0 1 0,1 4 0,-1 6 0,0 2 0,0 2 0,-1 2 0,-2 2 0,-2 1 0,-7 5 0,2-3 0,-3 0 0,-2 0 0,0-1 0,0-6 0,0 0 0,0 0 0,-2-1 0,-3-3 0,-5 0 0,-4-8 0,-1 2 0,2-5 0,3-5 0,4-5 0,5-4 0,1-1 0,0 0 0,7-7 0,3 0 0,3 3 0,2-1 0,1 10 0,-1-10 0,0-4 0</inkml:trace>
  <inkml:trace contextRef="#ctx0" brushRef="#br19" timeOffset="8752">6904 272 12287,'-15'0'0,"0"0"0,7 0 0,1 0 0,15-5 0,6 0 0,6 2 0,4 1 0,-1 2 0,4 0 0,-1 0 0,1 0 0,0 0 0,-2-1 0,-3-3 0,0-1 0,-5 0 0,3 5 0,-3 0 0,-10 0 0,-7 0 0,-5 2 0,-7 1 0,2 4 0,-2 1 0,-1-3 0,-3 6 0,1 0 0,0 3 0,1 1 0,3 0 0,0 0 0,0 1 0,-1-1 0,0 2 0,4 1 0,1 3 0,2 4 0,5-3 0,0 0 0,0 0 0,1 3 0,6-3 0,7 0 0,4 0 0,8-2 0,-4-6 0,1-2 0,4-2 0,0-7 0,0 2 0,-3-3 0,-2-2 0,3 0 0,-4 0 0,-3 0 0,-8-2 0,-5-3 0,-5 2 0,-5-6 0,-5 3 0,-3 1 0,-3 5 0,1 0 0,0 0 0,-2 0 0,-2 0 0,-1 0 0,-7 6 0,4 3 0,-8 6 0</inkml:trace>
  <inkml:trace contextRef="#ctx0" brushRef="#br20" timeOffset="9334">7330 272 12287,'-8'-6'0,"1"2"0,7-6 0,7 7 0,3-2 0,3 3 0,3 2 0,6 0 0,3 0 0,2 0 0,-2 0 0,2 0 0,-5 0 0,2 0 0,3 0 0,-5 0 0,-2 0 0,-3 0 0,-2 5 0,-1 2 0,-4 1 0,-3-3 0,-9 6 0,-3 0 0,-3 1 0,-8 0 0,1-2 0,0 2 0,0 1 0,-2 3 0,-2-3 0,-1-3 0,0 4 0,4-6 0,1 2 0,0 1 0,2-6 0,1 3 0,2-1 0,6 5 0,-1-6 0,10 5 0,5-6 0,4-4 0,1-1 0,0 0 0,0 0 0,1 5 0,1 0 0,1 1 0,2 0 0,1-4 0,-6 5 0,-2 0 0,-2 3 0,2-2 0,-4 2 0,-1 2 0,4-3 0,-7 1 0,-2 1 0,-1-4 0,-2-2 0,0-10 0,0-3 0,-2-9 0,-1-3 0,-2-6 0,0-2 0,5-3 0,0 1 0,0-1 0,0 3 0,0 1 0,0 3 0,0 2 0,0 2 0,-7 4 0,-1 1 0</inkml:trace>
  <inkml:trace contextRef="#ctx0" brushRef="#br21" timeOffset="9602">7467 698 12287,'0'-8'0,"7"-1"0,3 4 0,3 4 0,3-4 0,-1 5 0,0 5 0,-5-2 0,-1 7 0,-3 2 0,0-4 0,-8 1 0,-3-2 0,1 3 0,-6-5 0,-2-2 0,4-1 0,-2-2 0,-2 0 0,4-2 0,-3-3 0,8-3 0,-2-8 0,3-6 0,2-1 0</inkml:trace>
  <inkml:trace contextRef="#ctx0" brushRef="#br22" timeOffset="9767">7726 288 12287,'-9'-16'0,"2"8"0,9-4 0,3 7 0,5 0 0,9 5 0,3 0 0,1 0 0,3 0 0,4 0 0,7 0 0,2 0 0</inkml:trace>
  <inkml:trace contextRef="#ctx0" brushRef="#br23" timeOffset="11603">8334 668 12287,'-9'0'0,"3"0"0,6 0 0,0 0 0,6 0 0,-2 0 0,6 0 0,2 0 0,1-5 0,2-2 0,1-1 0,-3-3 0,-1-2 0,-4 1 0,-1 2 0,-2 0 0,-3-5 0,1-1 0,2 1 0,0-5 0,-5 0 0,-1 3 0,-4 5 0,1-2 0,-6 4 0,-2-3 0,-1 4 0,-2 4 0,-1 4 0,1 1 0,0 1 0,0 4 0,1-1 0,2 6 0,2 2 0,-2 1 0,4 6 0,0-1 0,1-1 0,3 2 0,-2-1 0,1-2 0,1-1 0,3 0 0,1 0 0,1 0 0,4 1 0,4-3 0,6-1 0,0-4 0,0-1 0,1-2 0,-1-5 0,0 0 0,0 0 0,0 0 0,1-1 0,-1-5 0,0-4 0,-1 2 0,-3-4 0,0-3 0,0-4 0,-2-3 0,1 2 0,0-4 0,-1 1 0,-1-11 0,-5 4 0,4-4 0,2-3 0,-6-1 0,4-4 0,-2 3 0,0 2 0,5-5 0,-5 3 0,-2 2 0,-1 6 0,3 8 0,0 8 0,-1-1 0,-4 8 0,-5 3 0,-6 3 0,3 7 0,0 2 0,-1 0 0,1 0 0,4 4 0,-3-1 0,2 4 0,0 1 0,0 0 0,5 2 0,0 2 0,0 1 0,-5 7 0,0-1 0,2 2 0,1 3 0,2-1 0,0 2 0,0 4 0,0 4 0,0 2 0,0 1 0,0-6 0,0-5 0,0 7 0,0-9 0,0 2 0,2-3 0,3-7 0,5-8 0,3-6 0,3-3 0,-1-5 0,2 0 0,3 0 0,-1-5 0,6-2 0,0-1 0,-1-4 0,3 4 0,-5-3 0,0 0 0,0-3 0,-2 4 0,-5 0 0,1-2 0,-1-2 0,-5-1 0,-2 0 0,-1 0 0,-2 0 0,-5-1 0,0 1 0,-1 0 0,-5 0 0,-2 6 0,-7 4 0,0 4 0,-1 1 0,-1 1 0,-1 3 0,-2 1 0,-1 7 0,6-4 0,0 2 0,0 0 0,1 0 0,2 4 0,2-2 0,0-2 0,2 2 0,-4 1 0,7 2 0,1 1 0,3-1 0,1 0 0,0 0 0,1 0 0,4-1 0,6-4 0,7-3 0,2-7 0,-1 0 0,-2 0 0,3 0 0,1 0 0,-3-2 0,-1-3 0,-2 2 0,0-7 0,1-1 0,-1 3 0,-5-6 0,-2 4 0,-1-3 0,3-2 0,-5-1 0,-1 1 0,-3 5 0,-1 0 0,0 7 0,0-3 0,-1 10 0,-3 3 0,-1 1 0,0 2 0,5 5 0,0 1 0,0-1 0,0-5 0,0 0 0,0 2 0,0 1 0,2 3 0,3-3 0,5-3 0,4 2 0,1-5 0,0 1 0,7-4 0,2 2 0</inkml:trace>
  <inkml:trace contextRef="#ctx0" brushRef="#br24" timeOffset="11879">9292 212 12287,'0'-16'0,"0"1"0,-2 5 0,-1 0 0,-2-2 0,0-1 0,5 4 0,0 4 0,0 10 0,1 5 0,4 4 0,-3 8 0,3 3 0,-3 4 0,-2 1 0,0 6 0,0 3 0,0 1 0,0 2 0,5 11 0,0-8 0,-2 3 0,-1-1 0,-2-3 0,0-2 0,0-3 0,0-2 0,-5-3 0,0-9 0,1-4 0,3-5 0,1 0 0,0-1 0,0 0 0</inkml:trace>
  <inkml:trace contextRef="#ctx0" brushRef="#br25" timeOffset="12096">9201 546 12287,'-21'-15'0,"1"0"0,8 5 0,-3-1 0,8 8 0,12-2 0,5 3 0,4 2 0,13 0 0,5 0 0,4 0 0,1 0 0,10 0 0,-1 0 0,-1 0 0,-3 0 0,9 0 0,-4 0 0</inkml:trace>
  <inkml:trace contextRef="#ctx0" brushRef="#br26" timeOffset="12662">9642 729 12287,'-16'0'0,"6"0"0,0 0 0,2 1 0,-3 4 0,5-3 0,12 5 0,5-7 0,2 0 0,2 0 0,1 0 0,-1 0 0,0-2 0,0-3 0,0-2 0,1-4 0,-1 2 0,0 2 0,-2-5 0,-1 2 0,-3-3 0,-2-2 0,3 3 0,-5-2 0,-2-3 0,-1-1 0,-2 3 0,0-1 0,0 1 0,-7 2 0,-1 1 0,-3 3 0,1 3 0,0 1 0,-5 5 0,0 0 0,0 1 0,-1 3 0,1 2 0,0 3 0,-5-1 0,-1 4 0,3-2 0,1 2 0,2 2 0,-1 2 0,1 3 0,0 1 0,5 1 0,1-6 0,3 0 0,1 0 0,6 0 0,4-1 0,6-4 0,2-3 0,4-7 0,2 0 0,1 0 0,7 0 0,-3-2 0,1-1 0,0-2 0,-6-7 0,1 2 0,-3-2 0,-2 2 0,0-4 0,-1 4 0,-2-2 0,-2 2 0,-7-3 0,2 3 0,-3 3 0,-4 2 0,-1 10 0,-2 5 0,1 3 0,1 1 0,0-2 0,-2-2 0,1 2 0,3 1 0,2 2 0,3 1 0,1-1 0,12 0 0,0 0 0,3 0 0,2 1 0,8-6 0,-3-2 0,0-1 0,2-4 0,0 6 0,1-1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7:34.768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84965E6"/>
      <inkml:brushProperty name="anchorY" value="-3.22218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86615E6"/>
      <inkml:brushProperty name="anchorY" value="-3.23301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88377E6"/>
      <inkml:brushProperty name="anchorY" value="-3.24328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0139E6"/>
      <inkml:brushProperty name="anchorY" value="-3.25363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1975E6"/>
      <inkml:brushProperty name="anchorY" value="-3.26382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3793E6"/>
      <inkml:brushProperty name="anchorY" value="-3.27417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5642E6"/>
      <inkml:brushProperty name="anchorY" value="-3.28508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7215E6"/>
      <inkml:brushProperty name="anchorY" value="-3.29288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5.99067E6"/>
      <inkml:brushProperty name="anchorY" value="-3.30323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00972E6"/>
      <inkml:brushProperty name="anchorY" value="-3.31399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02582E6"/>
      <inkml:brushProperty name="anchorY" value="-3.32166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04467E6"/>
      <inkml:brushProperty name="anchorY" value="-3.3322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06355E6"/>
      <inkml:brushProperty name="anchorY" value="-3.34253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08371E6"/>
      <inkml:brushProperty name="anchorY" value="-3.35338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10478E6"/>
      <inkml:brushProperty name="anchorY" value="-3.36382E6"/>
      <inkml:brushProperty name="scaleFactor" value="0.5"/>
    </inkml:brush>
    <inkml:brush xml:id="br1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12626E6"/>
      <inkml:brushProperty name="anchorY" value="-3.37419E6"/>
      <inkml:brushProperty name="scaleFactor" value="0.5"/>
    </inkml:brush>
    <inkml:brush xml:id="br1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14753E6"/>
      <inkml:brushProperty name="anchorY" value="-3.3849E6"/>
      <inkml:brushProperty name="scaleFactor" value="0.5"/>
    </inkml:brush>
    <inkml:brush xml:id="br1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1693E6"/>
      <inkml:brushProperty name="anchorY" value="-3.39575E6"/>
      <inkml:brushProperty name="scaleFactor" value="0.5"/>
    </inkml:brush>
    <inkml:brush xml:id="br1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19163E6"/>
      <inkml:brushProperty name="anchorY" value="-3.4061E6"/>
      <inkml:brushProperty name="scaleFactor" value="0.5"/>
    </inkml:brush>
    <inkml:brush xml:id="br1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2143E6"/>
      <inkml:brushProperty name="anchorY" value="-3.41643E6"/>
      <inkml:brushProperty name="scaleFactor" value="0.5"/>
    </inkml:brush>
    <inkml:brush xml:id="br2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23478E6"/>
      <inkml:brushProperty name="anchorY" value="-3.42426E6"/>
      <inkml:brushProperty name="scaleFactor" value="0.5"/>
    </inkml:brush>
    <inkml:brush xml:id="br2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2585E6"/>
      <inkml:brushProperty name="anchorY" value="-3.43508E6"/>
      <inkml:brushProperty name="scaleFactor" value="0.5"/>
    </inkml:brush>
    <inkml:brush xml:id="br2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28285E6"/>
      <inkml:brushProperty name="anchorY" value="-3.44561E6"/>
      <inkml:brushProperty name="scaleFactor" value="0.5"/>
    </inkml:brush>
    <inkml:brush xml:id="br2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308E6"/>
      <inkml:brushProperty name="anchorY" value="-3.45614E6"/>
      <inkml:brushProperty name="scaleFactor" value="0.5"/>
    </inkml:brush>
    <inkml:brush xml:id="br2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33105E6"/>
      <inkml:brushProperty name="anchorY" value="-3.46452E6"/>
      <inkml:brushProperty name="scaleFactor" value="0.5"/>
    </inkml:brush>
    <inkml:brush xml:id="br2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35669E6"/>
      <inkml:brushProperty name="anchorY" value="-3.47499E6"/>
      <inkml:brushProperty name="scaleFactor" value="0.5"/>
    </inkml:brush>
  </inkml:definitions>
  <inkml:trace contextRef="#ctx0" brushRef="#br0">152 90 12287,'2'-11'0,"3"1"0,-3 7 0,4-4 0,-6 9 0,0 3 0,-1-2 0,-4 7 0,-6 2 0,-2 2 0,3 1 0,0 0 0,-4 0 0,-4 1 0,6 4 0,-3 2 0,1 0 0,0 0 0,1 3 0,3-3 0,5 2 0,3 3 0,2 2 0,0 3 0,0 1 0,0 3 0,7-1 0,3-4 0,3-2 0,3-4 0,4-3 0,2-7 0,0 0 0,0 0 0,3-1 0,-3-4 0,2-5 0,3-3 0,0-2 0,0 0 0,-3-2 0,-2-3 0,3 3 0,-5-4 0,-1-1 0,-7 5 0,-2-3 0,-9-2 0,-1 2 0,-1-5 0,-8 3 0,2-1 0,-4 0 0,1-3 0,3-2 0,-7 11 0,13-11 0,-6 11 0,8-5 0,5 7 0,-3 2 0,7 1 0,2 2 0,-4 5 0,2-4 0,1-1 0,-3 1 0,1-4 0,-6 5 0,4-2 0,1 0 0,-5 7 0,3-2 0,-5 3 0,-2 3 0,-3-1 0,-3 0 0,-1 0 0,-2 0 0,-7 1 0,-2-1 0,-1 0 0,0 0 0,-2 1 0,-2-1 0</inkml:trace>
  <inkml:trace contextRef="#ctx0" brushRef="#br1" timeOffset="803">943 439 12287,'-9'-6'0,"1"4"0,3-3 0,3-4 0,-5 9 0,7 0 0,0 7 0,0 10 0,0 2 0,0 1 0,0 5 0,0-3 0,0 0 0,0 0 0,0 5 0,0-3 0,0 1 0,0 1 0,0-6 0,0 3 0,0-1 0,0-3 0,0-2 0,-1-2 0,-4 0 0,3-6 0,-5-9 0,7-10 0,0-6 0,0-4 0,0 2 0,0-9 0,0-4 0,0-3 0,5-6 0,0 3 0,-1-2 0,-3-4 0,1 1 0,1 0 0,4 3 0,2 2 0,1-4 0,5 6 0,0 3 0,0 5 0,6 1 0,-1 10 0,0 4 0,2 3 0,0 4 0,5 5 0,-3 0 0,-2 0 0,8 2 0,-3 3 0,-1 5 0,-3 4 0,3 1 0,-4 0 0,0 0 0,0 0 0,5 1 0,-11-1 0,6 0 0</inkml:trace>
  <inkml:trace contextRef="#ctx0" brushRef="#br2" timeOffset="1003">836 439 12287,'-23'0'0,"-4"-1"0,6-4 0,1 3 0,5-3 0,8-2 0,7 2 0,10 2 0,9 1 0,11 0 0,13-1 0,6-4 0,6-1 0,4 3 0,2-4 0,0 1 0,0-1 0,-2 6 0,-1-2 0,-3 3 0,-13 2 0,2 0 0</inkml:trace>
  <inkml:trace contextRef="#ctx0" brushRef="#br3" timeOffset="2035">1141 607 12287,'-16'0'0,"8"-7"0,1 7 0,7 0 0,0 7 0,0 8 0,0 0 0,0 0 0,0 0 0,0 1 0,0-1 0,0 0 0,0 0 0,-5-5 0,0 1 0,0-1 0,-2-2 0,4 1 0,-7-6 0,-2 2 0,3 0 0,-1-5 0,2-2 0,-2-3 0,5-5 0,-2 2 0,2-2 0,1-2 0,3-2 0,1 4 0,0 0 0,0-2 0,6-1 0,5-1 0,2 2 0,2 2 0,6 7 0,1-2 0,-1 3 0,1 2 0,4 0 0,-4 0 0,0 0 0,0 0 0,3 2 0,-5 3 0,-1 3 0,-2 1 0,-7 4 0,-2-3 0,-1 4 0,-3 1 0,-3 0 0,-1 0 0,0 1 0,0-1 0,0 0 0,0 0 0,0-6 0,-7-2 0,1-16 0,-4-4 0,4-6 0,0-1 0,1 3 0,1-2 0,3-1 0,1-7 0,0 2 0,1-4 0,4-2 0,-3-2 0,5-1 0,-2 3 0,0 3 0,0-3 0,-5 11 0,2 3 0,3 5 0,-4-1 0,5 3 0,-5 3 0,-1 2 0,0 10 0,0-2 0,0 7 0,7-6 0,3 1 0,4-3 0,1-2 0,0 0 0,0 0 0,0 0 0,1 0 0,-1 0 0,0 0 0,0 0 0,0 0 0,1 0 0,-1 0 0,0 0 0,-5 0 0,0 0 0,-6 1 0,1 4 0,-4 5 0,-1 6 0,0 2 0,0 2 0,0 2 0,0-1 0,0 2 0,0 1 0,0 5 0,0-4 0,0 4 0,0 1 0,0 1 0,2-3 0,2-1 0,1-1 0,0-8 0,-4 3 0,3-4 0,1-2 0,0-5 0,-3-2 0,3-1 0,-4-2 0,6-12 0,-7-3 0,0-3 0,0-2 0,0-2 0,0-4 0,0-4 0,-2-4 0,-1-3 0,-2-3 0,2-6 0,1-6 0,2-2 0,0 2 0,0-2 0,5 0 0,2 3 0,1 2 0,4 3 0,7 1 0,1 8 0,0 5 0,2 3 0,0 0 0,5 9 0,-3 7 0,-2 4 0,5 4 0,-2 0 0,4 0 0,1 0 0,-1 5 0,0 2 0,-2 2 0,0 3 0,3 1 0,-8 2 0,0 0 0,0 1 0,-2-1 0,-4 0 0</inkml:trace>
  <inkml:trace contextRef="#ctx0" brushRef="#br4" timeOffset="2252">1658 394 12287,'-22'0'0,"8"0"0,-6 0 0,6 0 0,1 0 0,14 0 0,11 0 0,7 0 0,13 0 0,0 0 0,4 0 0,1 0 0,8-5 0,-2 0 0,-3 0 0,-1-2 0,3-2 0,-3-6 0</inkml:trace>
  <inkml:trace contextRef="#ctx0" brushRef="#br5" timeOffset="2886">1901 394 12287,'-15'-7'0,"6"5"0,2 2 0,7 10 0,0 4 0,0 1 0,0 0 0,2 1 0,1 0 0,3 5 0,-1-4 0,-5 5 0,0 0 0,0 0 0,0 3 0,0-5 0,0-3 0,0-2 0,0 0 0,0 1 0,0-6 0,0 0 0,0-7 0,1 2 0,3-10 0,1-5 0,2 2 0,-2-2 0,3-2 0,0-2 0,6-6 0,-6 0 0,3 1 0,-1 2 0,0 2 0,3 0 0,-3 0 0,4 4 0,-4 1 0,-1 7 0,1-2 0,-7 5 0,2 5 0,-1 3 0,1 1 0,-4 4 0,4-3 0,-3 4 0,-2 1 0,0 0 0,0 1 0,5-6 0,0 0 0,7-2 0,-4 4 0,1-2 0,-1-6 0,-3 1 0,6-4 0,-3-1 0,2 0 0,-5 0 0,5 0 0,-6 0 0,3 0 0,-7 7 0,0 2 0,0 6 0,-6 0 0,1 0 0,0-1 0,-1-4 0,2 3 0,-4-2 0,1 2 0,4 2 0,1 1 0,2-1 0,0 0 0,2 0 0,3-1 0,5-4 0,5 2 0,5-7 0,4-2 0,0-1 0,11-2 0,-3 0 0</inkml:trace>
  <inkml:trace contextRef="#ctx0" brushRef="#br6" timeOffset="3152">2205 90 12287,'17'-16'0,"3"-2"0,-10 3 0,4-2 0,-1 10 0,-1 0 0,-2 0 0,-6 4 0,1 8 0,-4 4 0,-2 6 0,-4 2 0,-6 3 0,-2-1 0,-2 4 0,0 1 0,-1 0 0,1-4 0,-2 3 0,-1 1 0,-3 0 0,1-4 0,5 4 0,0-2 0,-1-2 0,1-5 0</inkml:trace>
  <inkml:trace contextRef="#ctx0" brushRef="#br7" timeOffset="3386">2068 348 12287,'-22'0'0,"-3"0"0,4-2 0,6-3 0,0 4 0,20-6 0,2 9 0,10 1 0,8 2 0,6 0 0,2-5 0,5 0 0,0 0 0,-4 0 0,2 0 0,9 0 0,3 0 0</inkml:trace>
  <inkml:trace contextRef="#ctx0" brushRef="#br8" timeOffset="4219">2266 379 12287,'-15'-7'0,"6"5"0,4-3 0,10 8 0,5 4 0,4 2 0,1-4 0,0 3 0,0 1 0,1-1 0,-1 2 0,0 5 0,0 1 0,-1-1 0,-4 0 0,-5 0 0,-3 0 0,-2 1 0,0-1 0,-7-2 0,-5-1 0,-5-2 0,-3 2 0,0-3 0,4-1 0,1-1 0,0-4 0,0 1 0,0-1 0,-1 2 0,6 0 0,0-5 0,7 0 0,-2 0 0,10 2 0,5 1 0,3 2 0,8 0 0,-1-3 0,0 1 0,2 2 0,-3 6 0,4-5 0,1 1 0,0 0 0,-6 5 0,4-2 0,-2 2 0,1-2 0,-1 3 0,-5-3 0,0 4 0,-4-1 0,-3-1 0,-1-2 0,-2-6 0,-5 1 0,0-10 0,0-4 0,0-8 0,0-1 0,0-2 0,0-6 0,0 4 0,0-1 0,0-4 0,0 0 0,0-1 0,2 3 0,3-2 0,-4 3 0,4 1 0,-3 1 0,-2 3 0,2 2 0,3 2 0,-3 0 0,4 8 0,-6 7 0,0 2 0,0 8 0,0 4 0,0 4 0,0 1 0,0 6 0,0 2 0,0 2 0,0 1 0,0-1 0,0-2 0,0-2 0,0 1 0,0 4 0,0-1 0,0-4 0,0 2 0,0-7 0,0-1 0,0-2 0,0-2 0,0 0 0,0 1 0,0-1 0,0 0 0,2-7 0,3-3 0,5-3 0,-1-2 0,1-2 0,2-1 0,1-2 0,1-2 0,-3 4 0,0-4 0,0-1 0,3 3 0,1-6 0,0 0 0,1-3 0,-1 4 0,0 0 0,0-2 0,-1-1 0,-2-1 0,-4 2 0,-1 2 0,3 5 0,-5-5 0,5 5 0,-5-5 0,0 6 0,-6-3 0,-5 7 0,-2 7 0,-7 2 0</inkml:trace>
  <inkml:trace contextRef="#ctx0" brushRef="#br9" timeOffset="4502">2570 531 12287,'0'-29'0,"0"4"0,0-3 0,0 8 0,0-5 0,2 3 0,3 0 0,5 0 0,2-3 0,1 4 0,1 3 0,3 1 0,1 2 0,-3 1 0,1 4 0,-6 3 0,0 7 0,-9-5 0,-1 0 0,-6 0 0,-11 3 0,-2-1 0,-1-2 0,-5 0 0,3 3 0,0-1 0,0-2 0,1 0 0,6 5 0,0 0 0,0 0 0,0 0 0,-1 0 0,8 6 0,1 10 0,7 7 0</inkml:trace>
  <inkml:trace contextRef="#ctx0" brushRef="#br10" timeOffset="4736">2448 576 12287,'-23'0'0,"-6"0"0,12 0 0,-2-1 0,6-3 0,3-1 0,6 0 0,-1 5 0,10 0 0,7 0 0,7 0 0,3 0 0,5 0 0,-2 0 0,2 0 0,5 0 0,0 0 0,-3 0 0,0 0 0,-7-7 0,6 6 0,-4-6 0</inkml:trace>
  <inkml:trace contextRef="#ctx0" brushRef="#br11" timeOffset="4952">2403 379 12287,'-16'0'0,"1"-7"0,0 5 0,1-5 0,4 1 0,4 4 0,9-5 0,5 7 0,11 0 0,8 0 0,2 0 0,11 0 0,3 0 0,0 0 0,10 0 0,-6-7 0,6-1 0</inkml:trace>
  <inkml:trace contextRef="#ctx0" brushRef="#br12" timeOffset="6052">3421 652 12287,'0'-15'0,"0"5"0,0 0 0,-5 8 0,0 2 0,-1 7 0,2 8 0,-1 0 0,0-5 0,5 1 0,0 0 0,-2 3 0,-3 1 0,2-1 0,-6-3 0,3 0 0,-1-8 0,2 2 0,-4-3 0,1-9 0,3-3 0,3-4 0,2-1 0,0 0 0,0 0 0,5-1 0,2 3 0,1 1 0,4 2 0,7 5 0,1-4 0,0 3 0,2 2 0,-3 3 0,6 1 0,2 0 0,2 0 0,-4 6 0,-1 5 0,-2 2 0,-3 2 0,-3 0 0,0 1 0,-3-1 0,-3 0 0,2 0 0,-7 0 0,-1 1 0,-3-6 0,-2-2 0,-4-1 0,-4-2 0,-6-5 0,1-2 0,3-1 0,2-4 0,2-1 0,-3-2 0,5-7 0,2-2 0,1-1 0,-3-5 0,0 3 0,2-2 0,1-3 0,2-2 0,0-1 0,0-1 0,0 1 0,0 1 0,0 4 0,0 5 0,0 3 0,-2 2 0,-3 1 0,-5 4 0,-4-2 0,-1 7 0,-2 2 0,-3 1 0,3 4 0,-5 1 0,2 4 0,0 1 0,-2-4 0,3 2 0,-1-1 0,1 0 0,2 1 0,2-6 0,0 0 0,5 0 0,0 0 0,8 0 0,2 0 0,8 0 0,6 0 0,8 0 0,3 0 0,4 0 0,1 0 0,6-6 0,1 0 0,0-1 0,0 0 0,6 2 0,-5 5 0,1 0 0,-3 0 0,-1-5 0,-3 0 0,-5 2 0,-3 1 0,-4 2 0,-4 0 0,-8 7 0,-3 3 0,-3 3 0,-2 3 0,0-1 0,0 0 0,5 0 0,0 2 0,-2 2 0,-1 1 0,-2 5 0,0-3 0,0 2 0,0 3 0,0 2 0,0 1 0,0-1 0,0-4 0,0 2 0,0-7 0,2-1 0,3-2 0,-2-2 0,6 0 0,-1-1 0,0-4 0,3 3 0,4-4 0</inkml:trace>
  <inkml:trace contextRef="#ctx0" brushRef="#br13" timeOffset="6985">4425 379 12287,'-15'-7'0,"1"3"0,2-4 0,2 1 0,7 0 0,-2 2 0,5 4 0,5-4 0,3 3 0,9 2 0,4-2 0,4-3 0,4 3 0,3-3 0,0 4 0,-2 1 0,4 0 0,-9 0 0,4 0 0,0 1 0,-6 4 0,-7 6 0,-8-3 0,-10 2 0,-3 2 0,-5 2 0,-3-1 0,-4-1 0,-2-2 0,-1 2 0,-5 0 0,3-1 0,-2 0 0,-3 0 0,3 1 0,1 0 0,1-2 0,3 2 0,-3-3 0,2-1 0,3 0 0,5 1 0,0-4 0,7 5 0,0-5 0,7 4 0,3-3 0,5-2 0,9 2 0,3 0 0,0-1 0,0 1 0,3-4 0,-5 5 0,0-2 0,2 0 0,-5 5 0,2-3 0,-6 0 0,-2-1 0,-1 6 0,5-2 0,-7-1 0,-3 1 0,-3-7 0,-9 2 0,-1-10 0,-1-5 0,-2-3 0,4-3 0,0 0 0,0-5 0,-3-1 0,5-5 0,2 2 0,1-2 0,2 0 0,0 0 0,2 3 0,3 2 0,-2-3 0,7 5 0,2 1 0,2 2 0,1 4 0,0 1 0,0 3 0,0 3 0,2 1 0,2 5 0,1 0 0,-1 0 0,-2 6 0,-2 4 0,0 4 0,0 1 0,1 2 0,-1 2 0,-2 1 0,-3-2 0,2 4 0,-7 0 0,-1 0 0,-3 0 0,-1-1 0,0-6 0,0 0 0,0 0 0,-1-1 0,-4-2 0,-6-2 0,-2-7 0,-2 2 0,0-3 0,6-4 0,2-1 0,1-2 0,4-7 0,-3 2 0,3-4 0,2-1 0,5 0 0,0 0 0,0-1 0,2 1 0,2 0 0,13-7 0,1-2 0</inkml:trace>
  <inkml:trace contextRef="#ctx0" brushRef="#br14" timeOffset="7518">5018 348 12287,'-15'0'0,"0"0"0,4 0 0,1 0 0,-1 0 0,4-2 0,2-3 0,3 4 0,9-6 0,3 7 0,5 0 0,5 0 0,2 0 0,5 0 0,-3 0 0,-2 0 0,5 0 0,-3 0 0,-1 0 0,-2 0 0,1 0 0,-2 0 0,-2 0 0,-1 0 0,-7 5 0,1 0 0,0-2 0,-4 6 0,-2 1 0,-10 4 0,-5 1 0,-5-2 0,-5-3 0,3 4 0,-4-4 0,4 4 0,2 1 0,-5-2 0,0-1 0,1-2 0,2 0 0,2 6 0,2-1 0,2 0 0,6-5 0,10 0 0,4-5 0,6 4 0,0-2 0,0-4 0,7 5 0,4 3 0,-1-3 0,-3 0 0,-7 1 0,-1-1 0,-1 2 0,3 6 0,-1-3 0,0-3 0,-7 4 0,-1-14 0,-7 0 0,0-9 0,-5-4 0,0-4 0,2-2 0,1-1 0,2-7 0,0 2 0,0-4 0,0-1 0,0 1 0,0 2 0,0 3 0,0 2 0,0 2 0,0 5 0,-7 6 0,-1 3 0</inkml:trace>
  <inkml:trace contextRef="#ctx0" brushRef="#br15" timeOffset="7768">5048 774 12287,'-8'-7'0,"1"4"0,7-7 0,0 6 0,2-3 0,3 7 0,5 0 0,4 0 0,-4 6 0,0-1 0,0 0 0,-1 1 0,4-2 0,-3 6 0,-3-5 0,-2 5 0,-5-6 0,-5 1 0,-4-4 0,-6-1 0,2-1 0,3-4 0,5-6 0,3-2 0,2-2 0,0-1 0,0 1 0,0 0 0</inkml:trace>
  <inkml:trace contextRef="#ctx0" brushRef="#br16" timeOffset="8301">5368 394 12287,'-5'-10'0,"0"-1"0,0 8 0,6-9 0,4 7 0,-1 0 0,6 5 0,2 0 0,1 0 0,2 0 0,1 0 0,0 0 0,5 0 0,-3 0 0,6 0 0,0 0 0,-1 0 0,3 0 0,2 0 0,-2 0 0,-6 0 0,2 0 0,-2 0 0,-1 0 0,-2 0 0,-11 5 0,-6 0 0,-8 0 0,-5 2 0,-3-4 0,1 6 0,-2-1 0,-3 1 0,3 1 0,-5 5 0,2 0 0,0 1 0,-1 0 0,4 5 0,0 2 0,2 1 0,-2 5 0,11-4 0,-1 4 0,0 1 0,2 1 0,7-1 0,1-1 0,2-4 0,12-3 0,0-7 0,3 1 0,2-1 0,5-2 0,-3-3 0,1-5 0,1-3 0,-1-2 0,5 0 0,-1 0 0,-4 0 0,2 0 0,-6 0 0,-3-2 0,-1-3 0,-7 2 0,0-7 0,-6 0 0,-4-4 0,-10 4 0,-4 5 0,-1 3 0,-5 2 0,-1 0 0,3 0 0,1 0 0,-3 0 0,-1 2 0,3 1 0,1 2 0,3 2 0,1-3 0,-2 1 0,3 1 0,-8-1 0,9-3 0,5 5 0</inkml:trace>
  <inkml:trace contextRef="#ctx0" brushRef="#br17" timeOffset="8550">5748 379 12287,'-15'0'0,"0"-2"0,-1-3 0,3 1 0,3-6 0,10 7 0,10-2 0,5 3 0,5 2 0,9 0 0,8 0 0,2 0 0,3 0 0,0 0 0,2 0 0,-1 0 0,-1 0 0,-2 0 0,-9 0 0,-1 0 0</inkml:trace>
  <inkml:trace contextRef="#ctx0" brushRef="#br18" timeOffset="9351">5930 531 12287,'-15'0'0,"0"0"0,0 0 0,0 0 0,6 0 0,-4 6 0,2 4 0,-2 4 0,-1 1 0,3-1 0,0-4 0,8 3 0,-4-2 0,1 2 0,4 2 0,-3 0 0,-4-6 0,1-2 0,-6-9 0,4-3 0,5-5 0,4 1 0,1-1 0,0-2 0,0-1 0,1 3 0,3 0 0,2-1 0,3 3 0,-4-6 0,5 4 0,2-2 0,1 2 0,3-1 0,-1 4 0,0 0 0,0 0 0,7-3 0,3 5 0,2 0 0,-1 5 0,-6 0 0,-5 7 0,-3 1 0,-3 2 0,-3 0 0,-1 1 0,-5 4 0,0 0 0,0 0 0,0 0 0,0 1 0,-1-1 0,-4 0 0,1-5 0,-4 0 0,-1 0 0,1-1 0,5-1 0,-4-4 0,0 1 0,4 0 0,-7-5 0,6-2 0,-1-3 0,3-5 0,9-4 0,2-1 0,-1 0 0,6 5 0,-4 1 0,3 3 0,2 2 0,1-2 0,-1 0 0,0 3 0,0 1 0,0 2 0,1 2 0,-1 1 0,0 3 0,0 5 0,-1 0 0,-2 2 0,-2 2 0,-5 2 0,3 2 0,-1 1 0,-4-1 0,-1-3 0,-2 0 0,0-1 0,0 0 0,-2-6 0,-3-4 0,4-5 0,-4-5 0,3-6 0,2-2 0,0-4 0,0-3 0,0-6 0,0-2 0,-5-3 0,0 1 0,1-2 0,3-4 0,1 2 0,0-4 0,0 0 0,0 5 0,0 1 0,0 3 0,0 3 0,0 5 0,0 12 0,1 4 0,3 10 0,1 5 0,7-3 0,-2-2 0,3-3 0,3-2 0,0 5 0,3 0 0,1-2 0,-1-1 0,3-2 0,0 0 0,0 0 0,0 0 0,-2 0 0,-5 0 0,7 0 0,2 0 0</inkml:trace>
  <inkml:trace contextRef="#ctx0" brushRef="#br19" timeOffset="10254">7192 439 12287,'16'-15'0,"-6"2"0,0 2 0,-7-2 0,2 3 0,4 3 0,-9 2 0,0 10 0,-2 4 0,-8 6 0,-2-2 0,-1-3 0,3 4 0,-1-4 0,1 4 0,2 1 0,-6-2 0,4-1 0,-2-2 0,2 2 0,-2-3 0,6-1 0,-3-1 0,-1 5 0,-3-12 0,2 0 0,5-7 0,7-8 0,3-1 0,1 1 0,2 0 0,-4 0 0,2 0 0,-2-1 0,6 6 0,1 0 0,3-2 0,3 0 0,1 2 0,1 5 0,2 4 0,1 1 0,-4 0 0,-1 1 0,0 4 0,7 5 0,-9 11 0,-1 2 0,-1 1 0,-8 8 0,1-3 0,-4 1 0,-1 4 0,-6 0 0,-5-4 0,-2 1 0,-2-1 0,0-6 0,-1-4 0,3-3 0,3-2 0,-4-6 0,6-3 0,-1 1 0,-3-7 0,6 2 0,-1-7 0,0-4 0,0-1 0,4-5 0,-2 0 0,-5-1 0,3 1 0,-1 0 0,-1 0 0,-3 1 0,2 4 0,0-2 0,-5 7 0,0 2 0,-1 1 0,6-3 0,0 0 0,-2 2 0,-1 1 0,-7 2 0,-1 0 0,3 0 0,1 0 0,2 0 0,-1 0 0,1 0 0,0 0 0,0 0 0,0 0 0,-1-2 0,1-3 0,5-1 0,0-8 0,-2-1 0,4-2 0,-1-8 0,2 3 0,4 0 0,1 5 0,2-4 0,2 5 0,3 0 0,4 1 0,6 2 0,0 2 0,7-2 0,2 5 0</inkml:trace>
  <inkml:trace contextRef="#ctx0" brushRef="#br20" timeOffset="10784">7451 439 12287,'-8'-15'0,"8"5"0,10 2 0,3 1 0,2 3 0,6 3 0,1 1 0,0 0 0,0 0 0,3 0 0,-3-2 0,0-1 0,0-2 0,-2 0 0,-5 5 0,0 0 0,1 0 0,-1 0 0,-7 0 0,-8 0 0,-8 1 0,-2 3 0,0 1 0,-1 5 0,-4-3 0,0 1 0,0 4 0,1 1 0,3 3 0,0-1 0,0 0 0,-3 0 0,-1 2 0,1 2 0,4 1 0,-2 7 0,6-2 0,-1 2 0,0-1 0,2 2 0,5-2 0,0 1 0,0-2 0,7 0 0,3-6 0,5-4 0,5-1 0,-1 1 0,5-8 0,-1 0 0,1-1 0,-4-1 0,4-5 0,-2 0 0,-4 0 0,-1-1 0,-1-3 0,-1-1 0,-7-7 0,-3 2 0,-5 3 0,-5 1 0,-5-1 0,-10 4 0,-4-6 0,0 2 0,1 2 0,4 5 0,-1 0 0,1 0 0,-3 0 0,2 0 0,2 0 0,1 0 0,6 0 0,1 0 0,0 7 0,-5 2 0</inkml:trace>
  <inkml:trace contextRef="#ctx0" brushRef="#br21" timeOffset="11535">7725 394 12287,'0'-10'0,"0"-1"0,0 6 0,0-5 0,1 7 0,4-2 0,6 3 0,7 2 0,4 0 0,0 0 0,0 0 0,8 0 0,-2 0 0,-1 0 0,1 0 0,-6 0 0,-2 2 0,-3 1 0,-1 2 0,-3 7 0,-3-2 0,-5 2 0,-10 0 0,-5-4 0,-3-1 0,-4 3 0,-2-3 0,-1 1 0,1 4 0,-3 0 0,0 0 0,0-4 0,0-1 0,2 5 0,5-4 0,0 3 0,0-1 0,1-5 0,2 3 0,2-1 0,-2-4 0,5 6 0,2 1 0,10 2 0,6 0 0,2-4 0,2-1 0,2 3 0,2-3 0,1-1 0,-1 1 0,3 3 0,-2-3 0,-2 0 0,-1 0 0,-3 4 0,-2-2 0,-2 1 0,2 0 0,-4-5 0,2 5 0,-6-6 0,1 2 0,-10-6 0,1 0 0,-4-1 0,-1-4 0,1-5 0,5-4 0,-4-3 0,2-1 0,0-3 0,0-6 0,5 4 0,0-3 0,0 1 0,0 1 0,0-3 0,0 4 0,0 1 0,1 1 0,3 6 0,2 0 0,3 0 0,1 0 0,5 1 0,0 4 0,1 3 0,-1 7 0,0 0 0,0 0 0,0 2 0,2 1 0,2 4 0,1 1 0,0 3 0,-4 4 0,-3 0 0,-3 0 0,2 5 0,-5 1 0,0-1 0,-1 2 0,-1-5 0,-5 5 0,0 0 0,-1 0 0,-4 3 0,-5-5 0,-4-8 0,-1-3 0,0-3 0,5-1 0,-1-5 0,3-1 0,-2-4 0,5-5 0,3 1 0,2-1 0,2-2 0,3-1 0,-2-3 0,7 1 0,0-7 0,6-1 0</inkml:trace>
  <inkml:trace contextRef="#ctx0" brushRef="#br22" timeOffset="12295">8303 379 12287,'-9'0'0,"-4"-7"0,11 3 0,-2-4 0,8 1 0,6 4 0,9 1 0,3 2 0,1 0 0,4 0 0,2 0 0,1 0 0,-1 0 0,-4 0 0,9 0 0,-5 0 0,0 0 0,-2 0 0,-9 0 0,3 0 0,-5 0 0,0 0 0,-8 7 0,-3 3 0,-3 4 0,-4-4 0,-3 0 0,-5 2 0,-4 1 0,-2 1 0,-3-1 0,-3-1 0,-2 0 0,4 5 0,-4-7 0,2 3 0,4 3 0,-4-1 0,2-2 0,1-1 0,2-2 0,2-1 0,0 3 0,0-2 0,6-5 0,6 3 0,6-1 0,6 0 0,6-4 0,2 2 0,3-1 0,-1-1 0,4 0 0,1 2 0,-1-1 0,1 3 0,1-2 0,-4-2 0,-4-1 0,3 4 0,0 3 0,-1-1 0,-7 4 0,-4-5 0,-1 1 0,-2-3 0,-5 6 0,-2-8 0,-3 2 0,-3-5 0,-8-5 0,8-4 0,1-6 0,2 0 0,0 0 0,0-7 0,5-2 0,0-1 0,0 0 0,0-1 0,0-4 0,0-1 0,0 1 0,0 1 0,2 4 0,1 5 0,2 3 0,5 2 0,-3-1 0,2 3 0,2 3 0,3 3 0,1 7 0,0 0 0,0 0 0,1 2 0,1 3 0,1 5 0,2 3 0,1 3 0,-6-1 0,0 0 0,0 0 0,-5 5 0,-1 2 0,-2 0 0,-4 0 0,4 0 0,-2-3 0,-2 1 0,-1-1 0,-2 3 0,-2-2 0,-1-1 0,-2-3 0,-5-5 0,3-3 0,-2-1 0,4-2 0,-5-5 0,5 0 0,-3-2 0,1-3 0,2-3 0,5-8 0,0 1 0,0 0 0,5 5 0,2 0 0,1-2 0,4-2 0,-4 4 0,3 2 0,0-1 0,3 1 0,1-2 0,0-5 0</inkml:trace>
  <inkml:trace contextRef="#ctx0" brushRef="#br23" timeOffset="12745">9443 455 12287,'-10'-16'0,"1"1"0,3 0 0,1 0 0,5 6 0,1 9 0,3 10 0,2 6 0,3 4 0,-6-2 0,4 8 0,-2-1 0,0-1 0,0 5 0,-5-4 0,0 4 0,0 1 0,0-1 0,0-2 0,0-4 0,0-1 0,-2 4 0,-1-4 0,-4 0 0,-1 0 0,5-2 0,-3-5 0,3-1 0,-2-4 0,3 3 0,-11-4 0,4 6 0</inkml:trace>
  <inkml:trace contextRef="#ctx0" brushRef="#br24" timeOffset="13044">9428 515 12287,'0'-32'0,"0"-3"0,1 16 0,3-4 0,1 1 0,7 1 0,-2 8 0,3 3 0,3-2 0,-1 7 0,0 1 0,0 3 0,5 1 0,2 0 0,2 0 0,3 0 0,-3 6 0,-1 3 0,-1 1 0,-3 0 0,-4 0 0,-5 6 0,-5-1 0,-3 0 0,3 5 0,-1 0 0,-4-1 0,-4-2 0,-8-4 0,2-1 0,-5-2 0,-5 2 0,1-3 0,-5-1 0,1-1 0,-1-4 0,6-1 0,-4-2 0,1 0 0,1 0 0,-4-2 0,8-3 0,2-3 0,0-1 0,8-4 0,1 3 0,3-4 0,9-1 0,1 0 0</inkml:trace>
  <inkml:trace contextRef="#ctx0" brushRef="#br25" timeOffset="13644">9869 683 12287,'-15'0'0,"4"0"0,1 0 0,5 0 0,-5 0 0,7 0 0,-4 0 0,14 0 0,3 0 0,3 0 0,3 0 0,-1 0 0,2 0 0,1 0 0,2 0 0,1-2 0,-6-3 0,0-4 0,0 1 0,-4-6 0,-1 4 0,1-3 0,1-2 0,-2-2 0,-4-4 0,-5 5 0,-1-5 0,0 4 0,-7 2 0,-3 2 0,-3 3 0,-2 3 0,-1 7 0,1 0 0,0 0 0,0 1 0,0 3 0,-1 1 0,1 2 0,0-2 0,0 3 0,0 1 0,-1 4 0,1-3 0,0 4 0,0 1 0,5 0 0,1 2 0,2 3 0,4-3 0,6 4 0,2-5 0,7-2 0,-2-2 0,4-4 0,1-1 0,0-2 0,1-5 0,-1 0 0,0 0 0,0 0 0,0 0 0,1-2 0,-1-3 0,0-1 0,0-6 0,0 2 0,1-2 0,-3-2 0,-1-1 0,-2 0 0,-1 0 0,1-1 0,-4 8 0,-7 1 0,-4 9 0,-5 3 0,1 3 0,1 8 0,1-1 0,2 0 0,5 0 0,0 0 0,0 1 0,0-1 0,1-2 0,3-1 0,1-2 0,7 0 0,-2 4 0,3-2 0,3-2 0,-1-5 0,0 5 0,7 0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7:58.558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46441E6"/>
      <inkml:brushProperty name="anchorY" value="-3.51799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49111E6"/>
      <inkml:brushProperty name="anchorY" value="-3.5288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51816E6"/>
      <inkml:brushProperty name="anchorY" value="-3.53941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54523E6"/>
      <inkml:brushProperty name="anchorY" value="-3.55036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57272E6"/>
      <inkml:brushProperty name="anchorY" value="-3.56126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0053E6"/>
      <inkml:brushProperty name="anchorY" value="-3.57209E6"/>
      <inkml:brushProperty name="scaleFactor" value="0.5"/>
    </inkml:brush>
  </inkml:definitions>
  <inkml:trace contextRef="#ctx0" brushRef="#br0">183 320 12287,'0'-10'0,"0"0"0,0 5 0,0-5 0,-2 6 0,-3-1 0,1 3 0,-6 2 0,-2 0 0,4 5 0,-2 2 0,-2 2 0,-2 1 0,-1 3 0,0-1 0,0-2 0,5 0 0,0 6 0,-2-1 0,3 0 0,1 0 0,1 0 0,2 1 0,5-1 0,2-2 0,3-2 0,8-3 0,9-5 0,0 2 0,0-1 0,5 3 0,-1-2 0,2-2 0,3-1 0,-3-2 0,-2 0 0,9-7 0,-3-1 0</inkml:trace>
  <inkml:trace contextRef="#ctx0" brushRef="#br1" timeOffset="368">350 153 12287,'8'-21'0,"-3"1"0,-3 0 0,-2 5 0,0 5 0,0-1 0,0 1 0,2-1 0,3 5 0,-4 3 0,5 13 0,-5 4 0,-1 4 0,0 1 0,0 6 0,0 1 0,0-3 0,0 6 0,0-2 0,0 3 0,0 1 0,0 6 0,0-10 0,0 0 0,0 2 0,0-2 0,0-2 0,0-5 0,0-3 0,-1-1 0,-3-1 0,-1 0 0,0-7 0,7-1 0,3-9 0,5-3 0,3-3 0,3-7 0,1 0 0,3-1 0,-2-4 0,8-2 0,-1 0 0,-1 0 0,3-3 0,-5 5 0,-2 1 0,-3 2 0,1 4 0,-7 2 0,2 6 0,-4 4 0,-9 1 0,-9 0 0</inkml:trace>
  <inkml:trace contextRef="#ctx0" brushRef="#br2" timeOffset="535">517 411 12287,'15'15'0,"0"1"0,-1-1 0,-2-2 0,-2-2 0,0 2 0,4-3 0,-3 4 0,0 1 0,-3 0 0,4-1 0,-4-3 0,-1 0 0,3-1 0,-5 5 0,7 0 0,-3 0 0</inkml:trace>
  <inkml:trace contextRef="#ctx0" brushRef="#br3" timeOffset="1034">836 487 12287,'-8'0'0,"-1"0"0,6-1 0,-2-4 0,0 3 0,5-5 0,2 7 0,3 0 0,3 0 0,7 0 0,1 0 0,-6 2 0,0 1 0,2 2 0,1-1 0,-3-3 0,0-1 0,2 0 0,2 0 0,-4 0 0,0 0 0,2 0 0,1-5 0,3 0 0,-8-7 0,-3 2 0,-3 2 0,-4-1 0,-3 3 0,2-5 0,-7 6 0,-2 0 0,-2-1 0,4 4 0,0-3 0,0 1 0,1-1 0,-4 4 0,3-4 0,-4 3 0,-1 4 0,0 1 0,0 2 0,4 7 0,1-2 0,0 3 0,2 3 0,-4-6 0,7 0 0,1 2 0,3 1 0,1 3 0,0-1 0,0 0 0,0 0 0,7-5 0,4 0 0,8 1 0,6-3 0,-1-1 0,1-7 0,1 0 0,-3 0 0,4 0 0,-5 0 0,0 0 0,0 0 0,-2 0 0,2-7 0,2-1 0</inkml:trace>
  <inkml:trace contextRef="#ctx0" brushRef="#br4" timeOffset="1416">1201 138 12287,'0'-22'0,"0"5"0,0-4 0,0 5 0,0 0 0,0 1 0,0 0 0,0 6 0,0 3 0,5 12 0,0 5 0,1 2 0,0 2 0,-4 6 0,3 1 0,-2 0 0,2-1 0,-3 10 0,3-2 0,-3 1 0,-2 4 0,-2 0 0,-1-4 0,-2 0 0,1 1 0,-2-1 0,1 1 0,0-3 0,-2-2 0,3 1 0,-4-7 0,1-1 0,4-2 0,1-2 0,2 0 0,0-7 0,7-1 0,3-7 0,4 0 0,1-2 0,0-1 0,0-4 0,0-1 0,1 3 0,0-4 0,1 1 0,-1-1 0,6 4 0,-11-5 0,1 0 0,2 2 0,-1-6 0,2 6 0</inkml:trace>
  <inkml:trace contextRef="#ctx0" brushRef="#br5" timeOffset="1622">1114 320 12287,'-10'-5'0,"-1"0"0,6-5 0,-5 5 0,7 0 0,-2 5 0,10 0 0,5 0 0,10 0 0,6 0 0,2 0 0,8 5 0,1 0 0,2-2 0,3-1 0,-5 3 0,-1 0 0,3 0 0,-1-5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8:02.029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2837E6"/>
      <inkml:brushProperty name="anchorY" value="-3.58272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4341E6"/>
      <inkml:brushProperty name="anchorY" value="-3.59164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616E6"/>
      <inkml:brushProperty name="anchorY" value="-3.60343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8039E6"/>
      <inkml:brushProperty name="anchorY" value="-3.61502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69985E6"/>
      <inkml:brushProperty name="anchorY" value="-3.62666E6"/>
      <inkml:brushProperty name="scaleFactor" value="0.5"/>
    </inkml:brush>
  </inkml:definitions>
  <inkml:trace contextRef="#ctx0" brushRef="#br0">290 90 12287,'5'-15'0,"0"0"0,0 4 0,-3 1 0,3-2 0,-2 1 0,7 0 0,-6 6 0,1 10 0,-4 4 0,-1 6 0,-1 0 0,-4 1 0,1-1 0,-4 0 0,-1 0 0,1 0 0,0 1 0,-4-1 0,2 0 0,-1 0 0,-4-1 0,0-4 0,5-3 0,0-7 0,1-2 0,-1-3 0,3-4 0,7-6 0,0 0 0,0 0 0,2 0 0,3-1 0,4 1 0,-1 0 0,6 1 0,-3 3 0,6 2 0,4 2 0,-1 2 0,-3 5 0,1 0 0,3 0 0,-1 2 0,-5 3 0,0 7 0,0 7 0,-4-3 0,-3 6 0,-1-1 0,-4-1 0,-1 5 0,-2-3 0,0 2 0,0 3 0,0-5 0,-2-2 0,-1-3 0,-2-2 0,-2 0 0,2 1 0,3-1 0,-6-7 0,4-4 0,-1-8 0,-1 1 0,1-7 0,-4 1 0,-6-1 0,0 5 0,-1 2 0,1-1 0,0-1 0,0 2 0,-2 1 0,-2 2 0,-1 0 0,1 0 0,3 2 0,-1 1 0,-2 2 0,-1-1 0,0-3 0,4-1 0,1 0 0,0 0 0,0 0 0,1-1 0,4-4 0,2 1 0,4-6 0,-1-2 0,-5-1 0,5-2 0,2-2 0,1-4 0,2 5 0,0-6 0,0 1 0,0 1 0,2 0 0,3 5 0,3-1 0,7 1 0</inkml:trace>
  <inkml:trace contextRef="#ctx0" brushRef="#br1" timeOffset="715">518 105 12287,'-7'-8'0,"4"-1"0,-7 4 0,6 2 0,-1-7 0,10 6 0,5-1 0,4 4 0,1 1 0,5 0 0,2 0 0,0-2 0,0-3 0,4 3 0,-6-3 0,-2 3 0,-1 2 0,-1 0 0,-1 0 0,0 0 0,0 0 0,-6 0 0,-3 2 0,-6 3 0,-6-2 0,-4 6 0,-4-2 0,-1 5 0,0-4 0,-1 2 0,1 0 0,5-1 0,0 4 0,-2-1 0,-1 0 0,2 8 0,1-6 0,0 1 0,2 3 0,-4 1 0,7-4 0,1 2 0,3 3 0,1-3 0,0 4 0,0-5 0,0 0 0,6-1 0,5 0 0,2 0 0,2 0 0,6-1 0,-1-2 0,0-4 0,2-1 0,-3-2 0,4-5 0,-1 0 0,-3 0 0,3 0 0,-2 0 0,-1-2 0,-9-3 0,-5 2 0,-10-7 0,-4 6 0,-6-1 0,0 4 0,0 1 0,0 0 0,-1 0 0,1 0 0,0 0 0,0 0 0,0 0 0,-1 0 0,1 0 0,0 0 0,0 0 0,0 0 0</inkml:trace>
  <inkml:trace contextRef="#ctx0" brushRef="#br2" timeOffset="1482">807 90 12287,'-7'-8'0,"-1"-6"0,-1 12 0,4-4 0,10 6 0,4 0 0,6 0 0,2 0 0,3 0 0,-1 0 0,6 0 0,0 0 0,-1 0 0,5 0 0,-6 0 0,1 0 0,-4 0 0,-3 0 0,-2 0 0,1 0 0,-8 1 0,-3 4 0,-3 5 0,-9 2 0,-3 0 0,-4-2 0,-1 2 0,-2 2 0,-1 1 0,-3-2 0,3-3 0,-4 4 0,2-6 0,1 3 0,2-1 0,4-5 0,1 3 0,2-1 0,-1 0 0,-4-2 0,7-4 0,8 8 0,10-6 0,3 2 0,3 5 0,-1-4 0,0-1 0,0 1 0,0-4 0,1 5 0,-1-2 0,0 0 0,-5 2 0,0-4 0,2 2 0,2 7 0,1-2 0,-5-3 0,-1 0 0,-3-1 0,-1-4 0,-5 5 0,-5-14 0,0-3 0,2-4 0,-4-1 0,2-2 0,2-1 0,1-3 0,2 1 0,0 5 0,0 0 0,0 0 0,2-1 0,1 1 0,4 2 0,1 3 0,-3-2 0,5 5 0,2 0 0,2 0 0,1 1 0,0 2 0,0-1 0,1 2 0,-1 3 0,0 5 0,0 5 0,0 4 0,-1 1 0,-2 0 0,-4 0 0,-1 0 0,0 6 0,-4-1 0,2-1 0,-1-3 0,-3 0 0,-1-1 0,0 0 0,0 0 0,-5-5 0,-2-1 0,-1-2 0,3 3 0,-5-5 0,-2-2 0,5-3 0,0-3 0,1-2 0,4-7 0,-3 2 0,3-4 0,2 4 0,0 0 0,0-2 0,0-1 0,5 2 0,0 1 0,7 0 0,-3-5 0</inkml:trace>
  <inkml:trace contextRef="#ctx0" brushRef="#br3" timeOffset="2282">1354 136 12287,'-7'-14'0,"-3"4"0,4-4 0,1 13 0,10-4 0,5 3 0,5 2 0,5 0 0,6 0 0,2 0 0,1 0 0,0 0 0,-2 0 0,0 0 0,5 0 0,-7 0 0,2 0 0,-1 0 0,-4 0 0,-7 0 0,0 0 0,0 0 0,-6 7 0,-4 3 0,-4 3 0,-2-3 0,-4 1 0,-6 0 0,-2 3 0,-4-1 0,-2-1 0,-1-2 0,2 2 0,-4-3 0,1 1 0,3 0 0,1-2 0,2 4 0,0-5 0,-1 1 0,1 1 0,2 3 0,1-4 0,2-1 0,6 5 0,-3-9 0,7 7 0,7-6 0,3 2 0,6 0 0,4-1 0,-3 1 0,5-2 0,-2 2 0,0 3 0,1-4 0,-6 5 0,0 0 0,0-1 0,0-1 0,1-4 0,-1 1 0,-5 5 0,-2-3 0,-1 1 0,-2-5 0,-7 4 0,-3-7 0,-1-2 0,-6-1 0,3-4 0,3-1 0,-1-2 0,3-6 0,-1 1 0,2 0 0,1-5 0,1 0 0,-3-1 0,-1-1 0,0 5 0,5-3 0,0 3 0,0 2 0,5 0 0,0 0 0,0-1 0,2 1 0,-4 2 0,6 1 0,-1 2 0,1-2 0,1 5 0,5 0 0,0 2 0,1 0 0,-1 0 0,0 5 0,0 2 0,0 3 0,6 3 0,1 8 0,0-1 0,0 0 0,-2 5 0,-5 1 0,-1-3 0,-4-1 0,2 3 0,-6 1 0,1-3 0,0-1 0,-2-2 0,-5 0 0,0 1 0,-7-1 0,-3 0 0,-4-1 0,-1-4 0,0-4 0,2-7 0,2-4 0,-2 1 0,3-6 0,3 0 0,2-5 0,3 0 0,2-1 0,5 1 0,0 0 0,14 0 0,-2 0 0</inkml:trace>
  <inkml:trace contextRef="#ctx0" brushRef="#br4" timeOffset="2497">1947 151 12287,'-8'-9'0,"-4"1"0,5 4 0,-1-1 0,4-1 0,-1 1 0,10 3 0,6-3 0,4 3 0,5 2 0,-1 0 0,4 0 0,1 0 0,0 0 0,-6 0 0,4 0 0,0 0 0,2 0 0,6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06:58:07.239"/>
    </inkml:context>
    <inkml:brush xml:id="br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71957E6"/>
      <inkml:brushProperty name="anchorY" value="-3.63812E6"/>
      <inkml:brushProperty name="scaleFactor" value="0.5"/>
    </inkml:brush>
    <inkml:brush xml:id="br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73976E6"/>
      <inkml:brushProperty name="anchorY" value="-3.65005E6"/>
      <inkml:brushProperty name="scaleFactor" value="0.5"/>
    </inkml:brush>
    <inkml:brush xml:id="br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76001E6"/>
      <inkml:brushProperty name="anchorY" value="-3.6617E6"/>
      <inkml:brushProperty name="scaleFactor" value="0.5"/>
    </inkml:brush>
    <inkml:brush xml:id="br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78099E6"/>
      <inkml:brushProperty name="anchorY" value="-3.67355E6"/>
      <inkml:brushProperty name="scaleFactor" value="0.5"/>
    </inkml:brush>
    <inkml:brush xml:id="br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8025E6"/>
      <inkml:brushProperty name="anchorY" value="-3.68537E6"/>
      <inkml:brushProperty name="scaleFactor" value="0.5"/>
    </inkml:brush>
    <inkml:brush xml:id="br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82405E6"/>
      <inkml:brushProperty name="anchorY" value="-3.69704E6"/>
      <inkml:brushProperty name="scaleFactor" value="0.5"/>
    </inkml:brush>
    <inkml:brush xml:id="br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84592E6"/>
      <inkml:brushProperty name="anchorY" value="-3.70891E6"/>
      <inkml:brushProperty name="scaleFactor" value="0.5"/>
    </inkml:brush>
    <inkml:brush xml:id="br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86834E6"/>
      <inkml:brushProperty name="anchorY" value="-3.72068E6"/>
      <inkml:brushProperty name="scaleFactor" value="0.5"/>
    </inkml:brush>
    <inkml:brush xml:id="br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88831E6"/>
      <inkml:brushProperty name="anchorY" value="-3.72959E6"/>
      <inkml:brushProperty name="scaleFactor" value="0.5"/>
    </inkml:brush>
    <inkml:brush xml:id="br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90913E6"/>
      <inkml:brushProperty name="anchorY" value="-3.73894E6"/>
      <inkml:brushProperty name="scaleFactor" value="0.5"/>
    </inkml:brush>
    <inkml:brush xml:id="br1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93304E6"/>
      <inkml:brushProperty name="anchorY" value="-3.75054E6"/>
      <inkml:brushProperty name="scaleFactor" value="0.5"/>
    </inkml:brush>
    <inkml:brush xml:id="br1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95743E6"/>
      <inkml:brushProperty name="anchorY" value="-3.76257E6"/>
      <inkml:brushProperty name="scaleFactor" value="0.5"/>
    </inkml:brush>
    <inkml:brush xml:id="br12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6.98196E6"/>
      <inkml:brushProperty name="anchorY" value="-3.77441E6"/>
      <inkml:brushProperty name="scaleFactor" value="0.5"/>
    </inkml:brush>
    <inkml:brush xml:id="br13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00698E6"/>
      <inkml:brushProperty name="anchorY" value="-3.78604E6"/>
      <inkml:brushProperty name="scaleFactor" value="0.5"/>
    </inkml:brush>
    <inkml:brush xml:id="br14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03244E6"/>
      <inkml:brushProperty name="anchorY" value="-3.79799E6"/>
      <inkml:brushProperty name="scaleFactor" value="0.5"/>
    </inkml:brush>
    <inkml:brush xml:id="br15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05804E6"/>
      <inkml:brushProperty name="anchorY" value="-3.80979E6"/>
      <inkml:brushProperty name="scaleFactor" value="0.5"/>
    </inkml:brush>
    <inkml:brush xml:id="br16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0838E6"/>
      <inkml:brushProperty name="anchorY" value="-3.82187E6"/>
      <inkml:brushProperty name="scaleFactor" value="0.5"/>
    </inkml:brush>
    <inkml:brush xml:id="br17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10987E6"/>
      <inkml:brushProperty name="anchorY" value="-3.834E6"/>
      <inkml:brushProperty name="scaleFactor" value="0.5"/>
    </inkml:brush>
    <inkml:brush xml:id="br18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13619E6"/>
      <inkml:brushProperty name="anchorY" value="-3.8462E6"/>
      <inkml:brushProperty name="scaleFactor" value="0.5"/>
    </inkml:brush>
    <inkml:brush xml:id="br19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16317E6"/>
      <inkml:brushProperty name="anchorY" value="-3.85797E6"/>
      <inkml:brushProperty name="scaleFactor" value="0.5"/>
    </inkml:brush>
    <inkml:brush xml:id="br20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18726E6"/>
      <inkml:brushProperty name="anchorY" value="-3.86758E6"/>
      <inkml:brushProperty name="scaleFactor" value="0.5"/>
    </inkml:brush>
    <inkml:brush xml:id="br21">
      <inkml:brushProperty name="width" value="0.08571" units="cm"/>
      <inkml:brushProperty name="height" value="0.08571" units="cm"/>
      <inkml:brushProperty name="color" value="#DA0C07"/>
      <inkml:brushProperty name="inkEffects" value="lava"/>
      <inkml:brushProperty name="anchorX" value="-7.21439E6"/>
      <inkml:brushProperty name="anchorY" value="-3.87935E6"/>
      <inkml:brushProperty name="scaleFactor" value="0.5"/>
    </inkml:brush>
  </inkml:definitions>
  <inkml:trace contextRef="#ctx0" brushRef="#br0">1 286 12287,'0'-15'0,"0"-1"0,0 1 0,0 5 0,0 0 0,0 7 0,0-3 0,0 12 0,0 4 0,0 5 0,0 3 0,1 3 0,5-3 0,-5 4 0,4 0 0,-3 0 0,-2 0 0,0 4 0,0-5 0,0 1 0,0 0 0,0 5 0,-2-3 0,-3 0 0,4-2 0,-5-7 0,5 0 0,1 0 0,0-6 0,0-2 0</inkml:trace>
  <inkml:trace contextRef="#ctx0" brushRef="#br1" timeOffset="283">31 331 12287,'0'-20'0,"0"0"0,0 0 0,0 4 0,0 1 0,0 0 0,2 1 0,1 3 0,2 0 0,7 8 0,-2-2 0,4 3 0,6 2 0,2 0 0,0 0 0,0 0 0,3 2 0,-3 1 0,0 4 0,0 2 0,4 1 0,-6 5 0,-2 0 0,-2 0 0,-6 1 0,-5-1 0,-4 0 0,-1 0 0,-1-1 0,-4-4 0,-4 2 0,-6-6 0,-2 1 0,-3 0 0,3 3 0,-5-5 0,2-1 0,-1-3 0,-4-1 0,5 0 0,1 0 0,2 0 0,2 0 0,0 0 0,0 0 0,1-1 0,4-5 0,3-2 0,7-7 0</inkml:trace>
  <inkml:trace contextRef="#ctx0" brushRef="#br2" timeOffset="933">457 483 12287,'-9'0'0,"4"0"0,10 0 0,4 0 0,6 0 0,0-1 0,1-4 0,-1 3 0,0-3 0,0 2 0,0-2 0,1 1 0,-1-4 0,0 1 0,-1 0 0,-3 4 0,-2-4 0,-2-1 0,3-3 0,-5-4 0,0 0 0,-5 0 0,0 0 0,0 4 0,-2 3 0,-1 0 0,-2-1 0,-2 6 0,2-4 0,-5 0 0,1 6 0,-1-5 0,-2 5 0,-1 1 0,3 0 0,0 0 0,-2 0 0,-2 0 0,-1 5 0,0 2 0,0-1 0,-1 1 0,6 3 0,0-3 0,0 1 0,1 4 0,-4 2 0,5 1 0,-1 0 0,2 0 0,7 1 0,0-1 0,0 0 0,2-1 0,3-4 0,5 2 0,9-7 0,1-2 0,0-1 0,-4-2 0,-1 0 0,0 0 0,7-7 0,0-3 0,-4-4 0,3 4 0,-11 0 0,3-2 0,-2 0 0,-3 1 0,-1 0 0,-2 6 0,-5-5 0,0 7 0,0-2 0,0 10 0,-5-2 0,0 7 0,1 2 0,3 2 0,1 1 0,0 0 0,5 0 0,1 0 0,3 1 0,1-3 0,5-1 0,0-4 0,1-1 0,6 5 0,-6-10 0,6 5 0</inkml:trace>
  <inkml:trace contextRef="#ctx0" brushRef="#br3" timeOffset="1299">1065 149 12287,'-10'-20'0,"0"-1"0,7 1 0,-3 5 0,-2-7 0,6 5 0,-3-3 0,5 10 0,4 6 0,1 8 0,5 4 0,-3 7 0,-1 1 0,1-1 0,-2 7 0,-3 3 0,1 4 0,2 1 0,0 1 0,-5-1 0,0 0 0,0 1 0,0-2 0,-1-2 0,-3-2 0,-1 2 0,0 0 0,5-2 0,-2-3 0,-3 0 0,4-5 0,-4 3 0,3-3 0,2-1 0,0-1 0,7-7 0,3-3 0,3-3 0,4-2 0,4 0 0,1-2 0,3-1 0,-5-4 0,-3-1 0,3 4 0,1-2 0,-3 0 0,-1 1 0,-2-6 0,0 2 0</inkml:trace>
  <inkml:trace contextRef="#ctx0" brushRef="#br4" timeOffset="1499">1020 407 12287,'-33'-5'0,"1"0"0,2 2 0,3 1 0,12 2 0,-1 0 0,8 0 0,20 0 0,13 0 0,6 0 0,2 0 0,1 0 0,3 0 0,2 0 0,-5 0 0,3 0 0,-1 0 0,-1 0 0,-1 0 0,-7 0 0,-2 0 0,1-7 0,4-1 0</inkml:trace>
  <inkml:trace contextRef="#ctx0" brushRef="#br5" timeOffset="1948">1339 210 12287,'0'-17'0,"0"-3"0,0 3 0,-2-5 0,-3 7 0,3-6 0,-3 1 0,4 0 0,1 13 0,0 7 0,5 7 0,0 8 0,-2 2 0,-1 3 0,-2-1 0,2 6 0,1 2 0,2 2 0,0 1 0,-5 1 0,0-3 0,0-2 0,0 1 0,0-5 0,0 0 0,0 0 0,0 3 0,0-5 0,2-1 0,3-2 0,-3-2 0,3 0 0,-4 0 0,-1-8 0,0-7 0,5-7 0,0-8 0,-1 0 0,4 0 0,1-1 0,1 3 0,0 3 0,0-4 0,5 6 0,-1-2 0,-4 0 0,3 5 0,-2-4 0,2 2 0,2 4 0,1 1 0,-1 2 0,0 0 0,0 2 0,-1 3 0,-4 5 0,3 4 0,-4 1 0,-1 0 0,-1 0 0,-7 0 0,0 1 0,0-1 0,2-2 0,1-1 0,2-2 0,7 1 0,-4 4 0</inkml:trace>
  <inkml:trace contextRef="#ctx0" brushRef="#br6" timeOffset="2198">1978 468 12287,'-24'-6'0,"7"4"0,7-3 0,6 3 0,-1 2 0,10 0 0,4 5 0,8 0 0,1-1 0,3-3 0,1-1 0,-2 0 0,4 0 0,-1 0 0,-1 0 0,-7 0 0,1 0 0,-1 0 0,0 0 0,0 0 0,0 0 0,-4 0 0,-1 0 0,-7 7 0,4 1 0</inkml:trace>
  <inkml:trace contextRef="#ctx0" brushRef="#br7" timeOffset="3081">2677 316 12287,'8'-15'0,"6"0"0,-11 1 0,6 2 0,-2 2 0,4 7 0,-9-2 0,3 10 0,-8-2 0,-4 6 0,0-1 0,0 1 0,-3-4 0,4 3 0,-1 1 0,0-1 0,-5 1 0,4 2 0,-1-1 0,1-4 0,3 4 0,-4-7 0,-6 4 0,7-9 0,3-3 0,3-3 0,2-8 0,0 1 0,7 5 0,3 2 0,3 1 0,4-3 0,2 5 0,1 1 0,-1 3 0,-2 2 0,-2 3 0,0 2 0,0 3 0,-1 1 0,-2 7 0,-4 1 0,-1 3 0,0 1 0,-4-4 0,2 4 0,-2 2 0,-3 0 0,-3 1 0,-4-5 0,-1-3 0,3-2 0,-4 1 0,1-3 0,-1-3 0,4-3 0,-5-7 0,-2 0 0,4 0 0,-2 0 0,0-7 0,-6-3 0,3-3 0,1-1 0,2 4 0,0-2 0,-5 5 0,-1-1 0,1 4 0,0-1 0,0 4 0,0 1 0,-1 0 0,1 0 0,0 0 0,-5 0 0,-1 0 0,3 0 0,1 0 0,2 1 0,-2 3 0,-3 1 0,-2 0 0,-4-5 0,6 0 0,3-2 0,4-3 0,2-5 0,0-5 0,5-4 0,3-1 0,1 1 0,2-4 0,0-3 0,0-4 0,0-6 0,5 6 0,2-2 0,0 7 0,0 3 0,5-5 0,-4 3 0</inkml:trace>
  <inkml:trace contextRef="#ctx0" brushRef="#br8" timeOffset="3799">3316 301 12287,'5'-10'0,"0"0"0,0 6 0,-5-9 0,0 3 0,5 1 0,2 1 0,1 1 0,-4 0 0,2 4 0,1-2 0,-4 0 0,8 5 0,-1 0 0,-2 1 0,-3 5 0,-5-3 0,-3 7 0,-2 2 0,-7-4 0,2 2 0,-4 1 0,-1-3 0,5 6 0,0-4 0,-2 3 0,-2 2 0,1 1 0,1-1 0,2 0 0,-2 0 0,4 2 0,-1 2 0,2 1 0,2 0 0,-1 2 0,4-3 0,-3 4 0,5-1 0,5-3 0,3-2 0,8-2 0,1-1 0,3-4 0,-2 2 0,6-7 0,-2-2 0,5-1 0,-3-2 0,-1 0 0,-2 0 0,-5 0 0,0 0 0,-3-2 0,-3-3 0,-3-3 0,-7-8 0,-2 3 0,-3 3 0,-5 5 0,-3 3 0,-8 0 0,1-1 0,0-2 0,-2 1 0,3 3 0,-4 1 0,-1 0 0,0 0 0,6 0 0,-2 1 0,3 3 0,1 1 0,1 2 0,0-2 0,0-4 0,0 6 0</inkml:trace>
  <inkml:trace contextRef="#ctx0" brushRef="#br9" timeOffset="4048">3255 301 12287,'-26'-10'0,"3"1"0,1 3 0,2 1 0,13 5 0,9 0 0,11 0 0,11 0 0,13 0 0,8 0 0,8 1 0,1 4 0,3-3 0,-6 3 0,-2-3 0,-2-2 0,-1 0 0,-7 7 0,-2 1 0</inkml:trace>
  <inkml:trace contextRef="#ctx0" brushRef="#br10" timeOffset="5097">3529 286 12287,'-16'-7'0,"6"4"0,0-6 0,-2 2 0,5 2 0,7 5 0,11 0 0,2 2 0,2 3 0,1-1 0,0 4 0,5-1 0,-4 5 0,5-9 0,-7 7 0,0 0 0,0-1 0,0 4 0,-1-3 0,-4 4 0,-3-4 0,-7 0 0,0 2 0,-2 1 0,-3 3 0,-5-1 0,-4-7 0,-1 4 0,-2-5 0,-1 0 0,-3-1 0,1-1 0,5-5 0,0 0 0,5 6 0,-1-1 0,0-2 0,4-1 0,2-2 0,10 0 0,5 0 0,0 0 0,4 0 0,3 0 0,-1 0 0,3 5 0,0 2 0,1-1 0,-2 1 0,4 3 0,0-3 0,0 0 0,0-1 0,-1 6 0,-6-2 0,0 4 0,0 1 0,0-1 0,-1-3 0,-2 0 0,-2 0 0,-7 3 0,4 1 0,-7-6 0,0-4 0,-2-9 0,-1-2 0,-2-3 0,0-1 0,5-5 0,0 0 0,0-1 0,0 1 0,0-2 0,0-1 0,0-3 0,0-1 0,2 4 0,1-4 0,2-2 0,5 6 0,-3-4 0,1 1 0,4 1 0,-3 2 0,-1 6 0,-1 2 0,-4-2 0,-1 3 0,-2-1 0,-2 7 0,-3-2 0,-5 3 0,-4 2 0,-1 0 0,0 0 0,0 0 0,0 0 0,-1 0 0,1 0 0,0 0 0,0 0 0,1 2 0,4 3 0,-3-4 0,13 6 0,0-7 0,8 0 0,6 5 0,3 0 0,1-1 0,2-3 0,7-1 0,-1 0 0,1 0 0,-2 0 0,7 0 0,-3 0 0,1 0 0,4 0 0,5 0 0,-2 0 0,0 0 0,1 0 0,-3 0 0,-6 0 0,-4 0 0,-5 0 0,-3 0 0,-2 0 0,-8 0 0,-7 0 0,-7 0 0,-8 0 0,0 0 0,5 0 0,0 0 0,-2 2 0,-2 3 0,-1-1 0,2 6 0,1 2 0,2 1 0,0 1 0,-6-1 0,3 1 0,3 2 0,-4 3 0,6-4 0,-2 0 0,-1 1 0,6 4 0,-3 2 0,1 0 0,4 0 0,1 3 0,4-5 0,3 1 0,5 1 0,4-5 0,1 3 0,2-5 0,3-5 0,4 4 0,6-6 0,-1 1 0,-4-4 0,4-4 0,-6-1 0,1 0 0,-4 0 0,-3 0 0,-2 0 0,-1-1 0,-4-4 0,-3 1 0,-7-6 0,-2 2 0,-3-2 0,-5 4 0,-4 5 0,-1 1 0,0 0 0,0 0 0,0 0 0,-1 0 0,1 0 0,0 0 0,0 0 0,0 0 0,-1 0 0,1 0 0,-7 7 0,-1 1 0</inkml:trace>
  <inkml:trace contextRef="#ctx0" brushRef="#br11" timeOffset="5781">4319 392 12287,'-8'-7'0,"-6"-1"0,13-2 0,-4 0 0,5 6 0,5-1 0,3 4 0,7 1 0,0 0 0,1 0 0,4 0 0,2 0 0,0 0 0,0 0 0,3 0 0,-5 0 0,-1 0 0,-2 0 0,-2 0 0,0 0 0,1 0 0,-1 0 0,0 0 0,-2 6 0,-2 5 0,0-3 0,-6 2 0,-1 2 0,-2 1 0,-2 3 0,-2-1 0,-3 0 0,-4-5 0,-6-1 0,0-3 0,0 5 0,0-6 0,-1 0 0,1-5 0,0 0 0,0 0 0,5-7 0,-1-3 0,8-4 0,-2-1 0,3 0 0,4 0 0,3-1 0,-2 8 0,8 1 0,0 0 0,3 1 0,1-4 0,0 5 0,1 3 0,-1 2 0,0 0 0,2 2 0,3 3 0,-3 5 0,3 7 0,-3-2 0,-3 8 0,-2-7 0,-4 1 0,-1-1 0,-2 0 0,-5-1 0,0 0 0,0 0 0,0 1 0,-2-3 0,-3-1 0,-5-2 0,-4-2 0,-1 3 0,2-5 0,3 1 0,-9-5 0,4 3 0,-2-3 0,0-2 0,-3 5 0,-2 0 0,0-2 0,0-1 0,0-4 0,3-1 0,-1-2 0,1 1 0,-3-3 0,4 1 0,3-1 0,3 0 0,3-5 0,-1 2 0,3-3 0,7-2 0,0-1 0</inkml:trace>
  <inkml:trace contextRef="#ctx0" brushRef="#br12" timeOffset="6015">4563 392 12287,'-9'-15'0,"2"5"0,7 0 0,2 6 0,3-1 0,5 4 0,4 1 0,1 0 0,2 0 0,1 0 0,3 0 0,6 0 0,-4 0 0,1 0 0,-4 0 0,-3 0 0,-2 0 0,1 0 0,-8 0 0,6 0 0,-6 0 0</inkml:trace>
  <inkml:trace contextRef="#ctx0" brushRef="#br13" timeOffset="6701">5201 423 12287,'7'-16'0,"-4"3"0,7 3 0,-4-2 0,4 5 0,1 0 0,3 1 0,1 1 0,2 5 0,2 0 0,1 0 0,2 0 0,-3 0 0,2 0 0,3 0 0,-4 5 0,4 1 0,-2 1 0,-3 0 0,-2 3 0,-2-3 0,0 1 0,-5 2 0,0 6 0,-8-3 0,-2-3 0,-2-3 0,-6-5 0,-1 1 0,1 2 0,3 0 0,-5-5 0,-2 0 0,-2 5 0,-1 0 0,0-1 0,0-3 0,1 1 0,2 2 0,2 1 0,-2-2 0,-1 4 0,-2 0 0,-1 1 0,3-3 0,1 3 0,4 1 0,1-1 0,-5-3 0,4 6 0,-1 0 0,-3-2 0,7 1 0,0 0 0,5 5 0,-7 1 0,-1-1 0</inkml:trace>
  <inkml:trace contextRef="#ctx0" brushRef="#br14" timeOffset="6901">5201 483 12287,'-8'-15'0,"1"7"0,2-6 0,0 4 0,1 3 0,10 2 0,-3 4 0,7 2 0,2 3 0,1 1 0,3 5 0,-1-3 0,0-1 0,0 1 0,5 3 0,2-3 0,0 0 0,0 0 0,-1 4 0,-6-2 0</inkml:trace>
  <inkml:trace contextRef="#ctx0" brushRef="#br15" timeOffset="7201">5551 331 12287,'-7'-22'0,"5"6"0,-3-5 0,4 4 0,1 2 0,0 0 0,0 0 0,0 8 0,0 7 0,0 8 0,5 6 0,0 1 0,0 2 0,2 3 0,-6 2 0,4 5 0,-3-1 0,-2 1 0,5 1 0,0 3 0,-1-1 0,-3 1 0,-1-3 0,0 1 0,0-2 0,0 0 0,0 4 0,0-9 0,0 1 0,-5 1 0,0 1 0,2-5 0,1-9 0,2 2 0,0-4 0</inkml:trace>
  <inkml:trace contextRef="#ctx0" brushRef="#br16" timeOffset="7484">5825 483 12287,'0'-15'0,"0"0"0,0 0 0,0 0 0,0-1 0,5 10 0,0 6 0,-2 8 0,-1 6 0,0 1 0,1 0 0,2 0 0,0 6 0,-5 1 0,2-1 0,3 1 0,-4 4 0,5-4 0,-5 0 0,-1 0 0,0 3 0,0-5 0,0 1 0,0 1 0,-1-6 0,-3 5 0,-1-4 0,0-2 0,5 0 0,7-7 0,-6-1 0,6-7 0</inkml:trace>
  <inkml:trace contextRef="#ctx0" brushRef="#br17" timeOffset="8050">5688 483 12287,'-15'-8'0,"6"-5"0,4 11 0,10-3 0,4 3 0,7 2 0,5 0 0,4 0 0,4 0 0,3 0 0,2 0 0,1 0 0,6 0 0,-4 0 0,0 0 0,0 0 0,4 0 0,-6 0 0,-1 0 0,-2 0 0,-3 0 0,-4 0 0,-5 0 0,-3 0 0,-1 0 0,-10 0 0,-6 0 0,-6 0 0,-10 0 0,1 0 0,0 2 0,0 1 0,0 4 0,-1 1 0,1 1 0,0 3 0,0-2 0,0 2 0,-1 1 0,1 2 0,0 1 0,0-1 0,0 5 0,1 0 0,4 1 0,5 1 0,3-4 0,2 7 0,0 2 0,0 2 0,9-3 0,4-1 0,7 0 0,4-1 0,0-2 0,3-7 0,-2 0 0,2 0 0,0-6 0,0-2 0,-3-2 0,-2 0 0,-2 0 0,-5-5 0,0 0 0,-6-2 0,-4-3 0,-3 2 0,-4-6 0,-3 3 0,1-5 0,-6 6 0,-1 2 0,-3 1 0,-1 2 0,0 0 0,-1 0 0,1 0 0,-2 0 0,-1 0 0,-3 0 0,-6 0 0,4 0 0</inkml:trace>
  <inkml:trace contextRef="#ctx0" brushRef="#br18" timeOffset="8850">6250 499 12287,'-15'0'0,"7"-2"0,1-1 0,0-2 0,6-1 0,1 1 0,10 0 0,5 2 0,5 1 0,4 2 0,8 0 0,2 0 0,1 0 0,1 0 0,-4 0 0,2 0 0,1 0 0,1 0 0,-4 0 0,0 0 0,-2 0 0,7 0 0,-10 0 0,-1 0 0,-3 0 0,-2 0 0,-8 2 0,-3 3 0,-5-2 0,-10 8 0,2-8 0,-9 2 0,-3-2 0,-4 2 0,-1-3 0,3 5 0,-2-2 0,-1 0 0,-5 2 0,3-4 0,0 4 0,0 1 0,2-4 0,3 3 0,-2-2 0,-1 0 0,-5 5 0,4-3 0,3-1 0,1 1 0,2 5 0,-1-2 0,8 4 0,3 1 0,10-2 0,5-3 0,5-3 0,6 0 0,1-4 0,5 6 0,-2-3 0,2-2 0,2 3 0,1-2 0,-1 0 0,-4 2 0,2-4 0,-5 5 0,-2 1 0,-3-1 0,2-3 0,-9 4 0,2-1 0,-2 1 0,2 1 0,-7 5 0,0-5 0,-5 0 0,-7-6 0,4 2 0,-6-7 0,3-4 0,-4-4 0,4-6 0,3 0 0,1 0 0,2-6 0,0-1 0,0-1 0,0-4 0,0 0 0,0 0 0,0 1 0,0-1 0,2 5 0,1 2 0,3 3 0,-3 2 0,-1 6 0,-2-4 0,0 4 0</inkml:trace>
  <inkml:trace contextRef="#ctx0" brushRef="#br19" timeOffset="9150">6463 864 12287,'0'-9'0,"7"2"0,3 9 0,4 1 0,1 3 0,-2 0 0,-1-2 0,-2 1 0,2-2 0,2 6 0,1 1 0,-2 3 0,-2 2 0,-5-4 0,-7-3 0,-4 0 0,-6 1 0,3-6 0,-2 2 0,-2-3 0,-1-2 0,-3 0 0,1 0 0,5 0 0,0 0 0,0-2 0,1-3 0,1-1 0,4-6 0,-2 2 0,-3-2 0,6-2 0,-2-1 0,-4-7 0,1-2 0</inkml:trace>
  <inkml:trace contextRef="#ctx0" brushRef="#br20" timeOffset="9383">6737 529 12287,'-7'-15'0,"6"0"0,-5 1 0,12 4 0,4 5 0,5 3 0,3 1 0,3-3 0,-3-1 0,-1 0 0,0 5 0,3 0 0,-3 0 0,2 2 0,-7 3 0,1 3 0,-4 7 0</inkml:trace>
  <inkml:trace contextRef="#ctx0" brushRef="#br21" timeOffset="9716">7072 681 12287,'-9'-2'0,"4"-3"0,3 4 0,2-6 0,0 14 0,0 3 0,0 3 0,0 3 0,0-1 0,0 0 0,0 0 0,0 0 0,0 1 0,0-1 0,0 0 0,0 0 0,0 0 0,0 1 0,0-1 0,-6 7 0,-3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2:45.20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38 16 12287,'-15'0'0,"5"0"0,-1 0 0,10 0 0,1 0 0,1 0 0,11 0 0,3 0 0,4 0 0,8 0 0,-2 0 0,4 0 0,2 0 0,-1-5 0,2 0 0,2 1 0,1 2 0,1 2 0,-6 0 0,14 0 0,3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7T11:22:38.50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0 514 12287,'0'-22'0,"2"2"0,3-1 0,-2-2 0,7 13 0,-5-7 0,6 7 0,0-4 0,8 4 0,1 2 0,-1 1 0,-2 3 0,3 3 0,2 1 0,2 0 0,3 0 0,0 5 0,0 2 0,-5 1 0,-5 4 0,5 1 0,-11 3 0,0-1 0,-3 0 0,2 0 0,-5 0 0,-1 1 0,-3-1 0,-2 5 0,-5 2 0,-4 0 0,-3 0 0,-7 0 0,-2-4 0,0 3 0,0-3 0,-5 3 0,3-4 0,-1-4 0,-1 1 0,6-8 0,-4-1 0,2-3 0,4-2 0,1 0 0,2 0 0,1-7 0,4-3 0,3-3 0,9-1 0,3 4 0,-2 2 0,8 4 0,0-1 0,3 2 0,6 1 0,2 2 0,0 2 0,0 3 0,5-2 0,-2 6 0,2-1 0,-1 1 0,1 1 0,-7 5 0,0-2 0,2-3 0,-5 4 0,4-4 0,-5 4 0,0 1 0,-1-7 0,0 6 0,0-6 0</inkml:trace>
  <inkml:trace contextRef="#ctx0" brushRef="#br0" timeOffset="483">76 438 12287,'-13'-10'0,"2"0"0,3 6 0,5-2 0,-2-1 0,0 5 0,5 2 0,0 10 0,1 5 0,4 6 0,-1 2 0,4 8 0,1 1 0,-1 3 0,-3 4 0,4 7 0,-3-1 0,-2 1 0,2 0 0,-1-1 0,-1-1 0,-2-3 0,-4-4 0,-2-7 0,-1 1 0,2-1 0,1-1 0,2-4 0,-6-3 0,-3-7 0</inkml:trace>
  <inkml:trace contextRef="#ctx0" brushRef="#br0" timeOffset="1700">624 742 12287,'-16'-8'0,"1"1"0,7 5 0,3-3 0,5 3 0,5-3 0,3 4 0,7 1 0,1 0 0,-1 0 0,0 0 0,2 0 0,1 0 0,3 0 0,-1 0 0,-5 0 0,0 0 0,1 0 0,-1 0 0,0 0 0,-1-2 0,-4-3 0,-4 2 0,-6-8 0,0 0 0,5-3 0,1-1 0,-3 0 0,-3-1 0,-3 1 0,-4 0 0,-2 0 0,4 5 0,-5 1 0,-2 2 0,-1 4 0,-2-4 0,-1 2 0,1 2 0,0 1 0,0 2 0,0 2 0,1 3 0,4 5 0,-4 4 0,4 1 0,-2 0 0,2 0 0,4 0 0,4 2 0,-2 2 0,-1 1 0,0 6 0,7-5 0,1 1 0,2 0 0,7 4 0,-2-4 0,4 0 0,1 0 0,0-2 0,1-5 0,-1 0 0,0 1 0,5-6 0,2-2 0,0-1 0,0-4 0,3-1 0,-3-4 0,2-3 0,3-5 0,-3 2 0,-1-4 0,1-3 0,0-4 0,-6-1 0,4 3 0,-3-3 0,-4-6 0,4 3 0,-9-5 0,2-2 0,-2-4 0,-3-6 0,-6 3 0,3-2 0,1-4 0,0 3 0,-5 1 0,0 5 0,0 0 0,-2 2 0,-1 5 0,-2 4 0,1 1 0,1 3 0,-1 7 0,-1 2 0,-1 7 0,1-2 0,-2 5 0,-5 5 0,2 5 0,5 3 0,-4 4 0,1 2 0,-1 1 0,6 6 0,-2-4 0,2 1 0,-2 4 0,3 2 0,-3 1 0,3 1 0,2-1 0,2 1 0,1 1 0,2 1 0,-1 3 0,4-1 0,2-4 0,2-1 0,-2 1 0,4-6 0,-4-1 0,3-4 0,3-7 0,-1 3 0,0-8 0,0 1 0,5-3 0,1-7 0,-3-4 0,-1-6 0,-2 1 0,2-3 0,0-4 0,-2 0 0,9 0 0,-9 2 0,2-2 0,0-3 0,-2 3 0,0-3 0,-1 3 0,-4 1 0,-1 1 0,-6 0 0,2 0 0,0 0 0,-5-1 0,-2 8 0,-3 3 0,-5 3 0,-3 4 0,-1 3 0,4 5 0,-2 4 0,5 1 0,1 0 0,-1 0 0,2 0 0,5 2 0,0 2 0,0 1 0,0 6 0,0-5 0,0 1 0,0 0 0,5-1 0,2-6 0,1 0 0,4 0 0,1 1 0,3-3 0,-1-3 0,0-5 0,0-3 0,2-2 0,3 0 0,2 0 0,4-2 0,-6-3 0,-3-3 0,-2-7 0</inkml:trace>
  <inkml:trace contextRef="#ctx0" brushRef="#br0" timeOffset="1982">1475 438 12287,'-10'-15'0,"1"0"0,3-1 0,1 6 0,5 0 0,0-2 0,1 4 0,4-1 0,6 3 0,2 0 0,1 5 0,-3-3 0,0-1 0,-1 0 0,3 7 0,-3 3 0,-3-2 0,-5 6 0,1-1 0,2 1 0,0-4 0,-6 5 0,-4 2 0,1-5 0,-4-1 0,-1-1 0,1 0 0,3 1 0,-5-6 0,6-7 0,-1-3 0,3 1 0,2-1 0,7 0 0,2-5 0</inkml:trace>
  <inkml:trace contextRef="#ctx0" brushRef="#br0" timeOffset="2549">1794 788 12287,'-8'6'0,"0"-4"0,4 5 0,-1 0 0,0-6 0,12 6 0,3-7 0,3 0 0,3 0 0,-1 0 0,0 0 0,0 0 0,0-7 0,1-1 0,-1-2 0,0 0 0,-5-1 0,0-4 0,0 0 0,-1 0 0,3 0 0,-7-2 0,-2-2 0,-1-1 0,-2-5 0,0 4 0,0 1 0,0-2 0,-7 5 0,-3-3 0,-4 3 0,-1 2 0,0 1 0,0 4 0,0 5 0,-2 3 0,0 4 0,2 3 0,-4 4 0,9 6 0,-2 0 0,2 0 0,-4 2 0,6 2 0,-2 1 0,0-1 0,6 2 0,-1 0 0,4-3 0,1-1 0,0-2 0,0 1 0,6-3 0,4-3 0,4-5 0,1-3 0,0-2 0,2 0 0,2 0 0,1 0 0,0-7 0,-3-1 0,2-2 0,1 0 0,0-1 0,-4-4 0,-1 0 0,-2 5 0,-2 0 0,2 6 0,-11-1 0,3 10 0,-5 6 0,-5 2 0,3 2 0,-3 2 0,3 2 0,2 1 0,0-5 0,0-5 0,2 2 0,3 2 0,3-1 0,8-3 0,-1-5 0,0-3 0,7 5 0,2 1 0</inkml:trace>
  <inkml:trace contextRef="#ctx0" brushRef="#br0" timeOffset="3182">2175 408 12287,'0'-16'0,"0"1"0,0 5 0,0 0 0,0-2 0,0 4 0,0-3 0,0 8 0,1 1 0,3 9 0,1 2 0,-2 2 0,4 5 0,-2 2 0,0 2 0,2-1 0,-6 5 0,6 1 0,-2 2 0,0-2 0,0 2 0,-5-5 0,0 0 0,0 0 0,0-1 0,0-6 0,0 0 0,0 0 0,0 0 0,0-8 0,0-7 0,7-7 0,-3-8 0,6 0 0,-7 0 0,11 0 0,-3-1 0,6 1 0,4 0 0,-1 5 0,-3 1 0,1 3 0,3 2 0,-1 3 0,-5 2 0,0 4 0,0 5 0,-1 4 0,-4 3 0,-5 1 0,-3 3 0,-2 4 0,0-5 0,-2-1 0,-3-2 0,-3 1 0,-8-1 0,1-3 0,0-1 0,0-6 0,-2-2 0,-2-3 0,-1-2 0,0 0 0,5 0 0,1-2 0,4-3 0,-4 2 0,6-7 0,0-2 0,2-2 0,5-1 0,1 0 0,0-7 0,0-2 0</inkml:trace>
  <inkml:trace contextRef="#ctx0" brushRef="#br0" timeOffset="3533">2661 788 12287,'2'8'0,"3"-3"0,-2-3 0,7-2 0,2 0 0,2-2 0,1-3 0,0-5 0,0-4 0,1-1 0,-3 0 0,-3 0 0,2-5 0,-5-1 0,0 3 0,-1 1 0,-1 2 0,-3-1 0,1 1 0,3 0 0,-1 5 0,-5 0 0,-2 6 0,-3-1 0,1 10 0,-4 5 0,1 4 0,4 1 0,-4 5 0,2 1 0,2-1 0,1 2 0,2-5 0,0 3 0,0-3 0,0-2 0,0 0 0,0 1 0,7 6 0,1 1 0</inkml:trace>
  <inkml:trace contextRef="#ctx0" brushRef="#br0" timeOffset="3831">2768 362 12287,'-9'-15'0,"2"-1"0,7 1 0,0 0 0,0 0 0,2 6 0,3 4 0,5 4 0,4 2 0,1 4 0,-7 4 0,-2 6 0,-5 0 0,-2 0 0,-5 1 0,-2-3 0,-7-3 0,0 4 0,6-14 0,4 0 0,5-7 0,5-8 0,4 1 0,6 3 0,0 0 0,0 1 0,0-5 0</inkml:trace>
  <inkml:trace contextRef="#ctx0" brushRef="#br0" timeOffset="4414">3087 727 12287,'-7'8'0,"5"6"0,-6-13 0,3 5 0,3-5 0,-3-1 0,10-1 0,5-5 0,2-2 0,0-7 0,-2 0 0,2-1 0,0-6 0,0-5 0,-4-5 0,-1-3 0,5-7 0,-4 1 0,1-3 0,-4-1 0,1-4 0,-1 0 0,1 3 0,0 2 0,-4-2 0,3 9 0,-3 2 0,-2 3 0,0 0 0,0 11 0,-2 8 0,-1 9 0,-2 8 0,-7 6 0,3 8 0,-1 4 0,0 2 0,5 1 0,-3 6 0,-1-1 0,1 1 0,4 4 0,-1 2 0,4 0 0,1 1 0,0 4 0,0-3 0,1 0 0,4-4 0,2 2 0,5-1 0,-2-2 0,2-2 0,1-5 0,3-5 0,-1-9 0,0-4 0,5-4 0,2-5 0,0 0 0,0 0 0,3-7 0,-4-3 0,-3-4 0,-1-1 0,-2-5 0,1-2 0,-1 0 0,0 0 0,-1 0 0,-3 3 0,-2-1 0,-2 1 0,-1 4 0,-2 3 0,1 2 0,0 7 0,-7-2 0,-1 10 0,-2 5 0,-5 4 0,5 2 0,-1 3 0,0 1 0,4 7 0,-3-1 0,3 2 0,2 3 0,-5-2 0,0-2 0,2-4 0,1-1 0,2 5 0,0-3 0</inkml:trace>
  <inkml:trace contextRef="#ctx0" brushRef="#br0" timeOffset="4564">3528 347 12287,'-15'-14'0,"-1"4"0,1-3 0,7 9 0,1-4 0,0 1 0,6 2 0,-13 12 0,6 1 0</inkml:trace>
  <inkml:trace contextRef="#ctx0" brushRef="#br0" timeOffset="4966">3817 164 12287,'0'-15'0,"0"0"0,0 0 0,0 6 0,0 4 0,0 10 0,0 5 0,0 4 0,5 6 0,0 2 0,-2 2 0,-1 3 0,-2 7 0,0 1 0,0 0 0,0 3 0,0 1 0,0 6 0,0-1 0,0-3 0,0 6 0,0-5 0,0-1 0,0-2 0,2-1 0,3-7 0,-4 3 0,6-11 0</inkml:trace>
  <inkml:trace contextRef="#ctx0" brushRef="#br0" timeOffset="5581">3786 408 12287,'-15'-6'0,"0"1"0,7-6 0,-6 7 0,4-6 0,1 7 0,-1-2 0,9 3 0,2 2 0,13 0 0,3 0 0,10 2 0,3 1 0,4 2 0,6 0 0,-2-5 0,-1 0 0,0 0 0,-2 0 0,-4 0 0,-2 0 0,-4 0 0,-3 0 0,-7 0 0,0 0 0,1 0 0,-10 0 0,-6 0 0,-6 0 0,-3 2 0,4 3 0,3 3 0,2 8 0,0-1 0,2-5 0,1 0 0,2 2 0,6 1 0,-5 1 0,3-4 0,3-5 0,1-3 0,2-2 0,1 0 0,-1 0 0,7-2 0,1-3 0,3-5 0,-1-4 0,-6-1 0,1 0 0,-3 0 0,-2 0 0,-1-1 0,-3 3 0,0 3 0,-10-2 0,-1 7 0,-1 0 0,-10 6 0,0 4 0,4 6 0,0 7 0,2 4 0,0 2 0,0 1 0,5 6 0,0 1 0,0 3 0,0-3 0,0 5 0,0-1 0,0-1 0,0 1 0,0-4 0,-2 0 0,-3-2 0,3 3 0,-4-13 0,-1-2 0,-2-1 0,-6-3 0,0-4 0,-2-3 0,-1-7 0,-3-2 0,3-3 0,-4 2 0,1-8 0,3 0 0,1-3 0,2-6 0,0-2 0,1-2 0,4-3 0,3-3 0,7-6 0,2-3 0,3 1 0,10-13 0,9 4 0</inkml:trace>
  <inkml:trace contextRef="#ctx0" brushRef="#br0" timeOffset="5699">4775 331 12287,'-15'0'0,"6"0"0,-4 0 0,4 0 0</inkml:trace>
  <inkml:trace contextRef="#ctx0" brushRef="#br0" timeOffset="5847">4744 651 12287,'-8'0'0,"1"-7"0,7-1 0,2-6 0,3 4 0,3-4 0,8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789A93B0-12CA-CE38-1BD8-599EE880AF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C974B4B-68AA-2B82-DD24-7C9C14677A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5519121D-C5EB-00A1-EC5D-AA1E3890144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21C5A18D-FA0A-B1A5-2325-289B37A372D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4FFE6575-8FB7-08E5-B684-2F22065C449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07199F35-34B0-8509-58F6-F07D9C761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FE1473C4-50B0-4E65-9C1E-449C932A57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4F54-12D5-18E9-15FF-A35FE536F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4AEC6-46A1-064E-DAF2-B093991A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7C1F5-B452-A6B1-E013-9674F92E5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D8069-2196-3B59-F0F6-3F74F6F1D2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46A3D7-D900-471B-988A-55CADA907F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37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FFCB-AC54-2332-8124-0275994A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B0638-9276-9575-BE67-30023508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834FE-DB09-16C6-8462-A57F80FAF0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2B60-48DC-D20F-C064-52592C122D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A0869C-F8B9-46A9-A384-AA95EE046E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92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1665C-166A-4CFF-8F86-F39073FA9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31025" y="0"/>
            <a:ext cx="2309813" cy="6672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B1338-893C-454B-B606-6E24CB3CC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78625" cy="6672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9E8DB-A447-36CD-FF78-73C270DD7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CEB3C-49A7-B1E4-54DD-2C2131BB7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284796-175B-47DF-8FF3-8F5E70144C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96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6E4E-CAB6-9140-1EA3-E42E7469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278F-BD01-08D7-695E-0D5FAE73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8CD34-4F14-EB30-C59E-2B390D0F72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0BA3-AEC6-C8E6-952A-68438E5C7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767337-395F-4B80-9C89-B64E26B0FA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66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CC8D-8BB0-DA88-3608-7F70D3EB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117DD-CE98-58BF-08D9-B158CC1ED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49864-228F-C98B-39CB-8E6854F50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E7F53-3DB5-6CC8-E2ED-281381A22C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A4C5A8-04AB-4E39-88C3-E5E3FBCC17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32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EAED-6677-301E-FA98-4C93EB6F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4783-B1C0-F26E-20B8-1273F2413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38" y="5834063"/>
            <a:ext cx="4495800" cy="8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F6F59-62E6-FFAC-1587-A2639F048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5038" y="5834063"/>
            <a:ext cx="4495800" cy="8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6F7E2-D9B4-951F-2854-0D1FC128EE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DA9B7-0695-9F6E-FF4C-A840C4277A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DEBEF-579F-4ED8-BDAB-F2FF85FA66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67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95A0-7F5C-483B-569F-85C1EEA1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F6CD-FED6-437A-CBDC-1D2A6E8C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F2951-2B80-D36A-BD25-495C1A6DE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7FB1D-A4BC-D1E6-D7FE-8D34F6805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A3EDC-92F4-A9B2-E177-7FC0F22D3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934FBF-2564-2497-55A3-81EA849864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DA2FE8-58B1-A541-8C17-C47A994B8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11CE6E-C0D3-4DE8-8E14-FDAF1A69DB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39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A4B1-A1A0-C8C0-CE58-89406359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CBCB6-BF8F-9685-119C-3DA9E48F30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BA76C-CAC8-8905-2558-3EEDA66A0A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95271B-1F13-4F2E-AC18-E6EE3C8EE4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38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E78D1-949D-AE49-6772-32FF6C20B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5737A-828B-3662-4BB0-6ECF5A9A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8B2C1B-6367-4997-8B32-B190DF883E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32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7BD1-F650-06E6-C8D5-F5D6CFF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34C9-D120-33D3-D2D2-5895AAD6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99946-AFAC-B275-41FD-7C6C5A626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9A45-3E66-482E-AC05-C22F576B7C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0C1DC-0EF0-3970-5B1B-5AC3819A36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4E9D8F-4A6A-4578-A608-50FCEF0057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00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144A9-1640-E5CE-895F-E7681BC4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6E8D2-6771-EFD1-A3D7-365689519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6E32D-E073-90D0-9126-979CEC12F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E0E05-4E0D-729F-BBED-09EAED42C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1E2E-6DAD-143E-A0D0-672C12ADEB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521ADD-5915-4C95-BC68-AC0514897B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68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0B998F8-15D5-0FF5-BB2C-2A4DAD15CB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5983A99-25CD-460C-CD59-F6CD7AC860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838" y="5834063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612A473-63CC-D378-DA94-663FCF7EB5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631E2FAC-311F-A49E-291D-48AC1F3C2D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860EC37-B922-4EA1-A287-92FDADB9799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609600" indent="-609600" algn="ctr" rtl="0" fontAlgn="base">
        <a:spcBef>
          <a:spcPct val="20000"/>
        </a:spcBef>
        <a:spcAft>
          <a:spcPct val="0"/>
        </a:spcAft>
        <a:buClr>
          <a:schemeClr val="accent2"/>
        </a:buClr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21" Type="http://schemas.openxmlformats.org/officeDocument/2006/relationships/customXml" Target="../ink/ink45.xml"/><Relationship Id="rId34" Type="http://schemas.openxmlformats.org/officeDocument/2006/relationships/image" Target="../media/image57.png"/><Relationship Id="rId7" Type="http://schemas.openxmlformats.org/officeDocument/2006/relationships/customXml" Target="../ink/ink38.xml"/><Relationship Id="rId12" Type="http://schemas.openxmlformats.org/officeDocument/2006/relationships/image" Target="../media/image46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59.png"/><Relationship Id="rId2" Type="http://schemas.openxmlformats.org/officeDocument/2006/relationships/image" Target="../media/image6.jpe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40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53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" Type="http://schemas.openxmlformats.org/officeDocument/2006/relationships/image" Target="../media/image42.png"/><Relationship Id="rId9" Type="http://schemas.openxmlformats.org/officeDocument/2006/relationships/customXml" Target="../ink/ink39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8.xml"/><Relationship Id="rId30" Type="http://schemas.openxmlformats.org/officeDocument/2006/relationships/image" Target="../media/image55.png"/><Relationship Id="rId35" Type="http://schemas.openxmlformats.org/officeDocument/2006/relationships/customXml" Target="../ink/ink52.xml"/><Relationship Id="rId8" Type="http://schemas.openxmlformats.org/officeDocument/2006/relationships/image" Target="../media/image44.png"/><Relationship Id="rId3" Type="http://schemas.openxmlformats.org/officeDocument/2006/relationships/customXml" Target="../ink/ink36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png"/><Relationship Id="rId21" Type="http://schemas.openxmlformats.org/officeDocument/2006/relationships/customXml" Target="../ink/ink6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76.xml"/><Relationship Id="rId50" Type="http://schemas.openxmlformats.org/officeDocument/2006/relationships/image" Target="../media/image85.png"/><Relationship Id="rId55" Type="http://schemas.openxmlformats.org/officeDocument/2006/relationships/customXml" Target="../ink/ink80.xml"/><Relationship Id="rId63" Type="http://schemas.openxmlformats.org/officeDocument/2006/relationships/customXml" Target="../ink/ink84.xml"/><Relationship Id="rId7" Type="http://schemas.openxmlformats.org/officeDocument/2006/relationships/customXml" Target="../ink/ink56.xml"/><Relationship Id="rId2" Type="http://schemas.openxmlformats.org/officeDocument/2006/relationships/image" Target="../media/image7.jpeg"/><Relationship Id="rId16" Type="http://schemas.openxmlformats.org/officeDocument/2006/relationships/image" Target="../media/image68.png"/><Relationship Id="rId29" Type="http://schemas.openxmlformats.org/officeDocument/2006/relationships/customXml" Target="../ink/ink67.xml"/><Relationship Id="rId11" Type="http://schemas.openxmlformats.org/officeDocument/2006/relationships/customXml" Target="../ink/ink5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71.xml"/><Relationship Id="rId40" Type="http://schemas.openxmlformats.org/officeDocument/2006/relationships/image" Target="../media/image80.png"/><Relationship Id="rId45" Type="http://schemas.openxmlformats.org/officeDocument/2006/relationships/customXml" Target="../ink/ink75.xml"/><Relationship Id="rId53" Type="http://schemas.openxmlformats.org/officeDocument/2006/relationships/customXml" Target="../ink/ink7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5" Type="http://schemas.openxmlformats.org/officeDocument/2006/relationships/customXml" Target="../ink/ink55.xml"/><Relationship Id="rId61" Type="http://schemas.openxmlformats.org/officeDocument/2006/relationships/customXml" Target="../ink/ink83.xml"/><Relationship Id="rId19" Type="http://schemas.openxmlformats.org/officeDocument/2006/relationships/customXml" Target="../ink/ink62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66.xml"/><Relationship Id="rId30" Type="http://schemas.openxmlformats.org/officeDocument/2006/relationships/image" Target="../media/image75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8" Type="http://schemas.openxmlformats.org/officeDocument/2006/relationships/image" Target="../media/image64.png"/><Relationship Id="rId51" Type="http://schemas.openxmlformats.org/officeDocument/2006/relationships/customXml" Target="../ink/ink78.xml"/><Relationship Id="rId3" Type="http://schemas.openxmlformats.org/officeDocument/2006/relationships/customXml" Target="../ink/ink54.xml"/><Relationship Id="rId12" Type="http://schemas.openxmlformats.org/officeDocument/2006/relationships/image" Target="../media/image66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82.xml"/><Relationship Id="rId20" Type="http://schemas.openxmlformats.org/officeDocument/2006/relationships/image" Target="../media/image70.png"/><Relationship Id="rId41" Type="http://schemas.openxmlformats.org/officeDocument/2006/relationships/customXml" Target="../ink/ink7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77.xml"/><Relationship Id="rId57" Type="http://schemas.openxmlformats.org/officeDocument/2006/relationships/customXml" Target="../ink/ink81.xml"/><Relationship Id="rId10" Type="http://schemas.openxmlformats.org/officeDocument/2006/relationships/image" Target="../media/image65.png"/><Relationship Id="rId31" Type="http://schemas.openxmlformats.org/officeDocument/2006/relationships/customXml" Target="../ink/ink6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85.xml"/><Relationship Id="rId4" Type="http://schemas.openxmlformats.org/officeDocument/2006/relationships/image" Target="../media/image62.png"/><Relationship Id="rId9" Type="http://schemas.openxmlformats.org/officeDocument/2006/relationships/customXml" Target="../ink/ink57.xml"/><Relationship Id="rId13" Type="http://schemas.openxmlformats.org/officeDocument/2006/relationships/customXml" Target="../ink/ink59.xml"/><Relationship Id="rId18" Type="http://schemas.openxmlformats.org/officeDocument/2006/relationships/image" Target="../media/image69.png"/><Relationship Id="rId39" Type="http://schemas.openxmlformats.org/officeDocument/2006/relationships/customXml" Target="../ink/ink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91.xml"/><Relationship Id="rId3" Type="http://schemas.openxmlformats.org/officeDocument/2006/relationships/customXml" Target="../ink/ink86.xml"/><Relationship Id="rId7" Type="http://schemas.openxmlformats.org/officeDocument/2006/relationships/customXml" Target="../ink/ink88.xml"/><Relationship Id="rId12" Type="http://schemas.openxmlformats.org/officeDocument/2006/relationships/image" Target="../media/image10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90.xml"/><Relationship Id="rId5" Type="http://schemas.openxmlformats.org/officeDocument/2006/relationships/customXml" Target="../ink/ink87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89.xml"/><Relationship Id="rId1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123.png"/><Relationship Id="rId21" Type="http://schemas.openxmlformats.org/officeDocument/2006/relationships/image" Target="../media/image114.png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127.png"/><Relationship Id="rId7" Type="http://schemas.openxmlformats.org/officeDocument/2006/relationships/image" Target="../media/image107.png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9" Type="http://schemas.openxmlformats.org/officeDocument/2006/relationships/image" Target="../media/image118.png"/><Relationship Id="rId11" Type="http://schemas.openxmlformats.org/officeDocument/2006/relationships/image" Target="../media/image109.png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122.png"/><Relationship Id="rId40" Type="http://schemas.openxmlformats.org/officeDocument/2006/relationships/customXml" Target="../ink/ink111.xml"/><Relationship Id="rId45" Type="http://schemas.openxmlformats.org/officeDocument/2006/relationships/image" Target="../media/image126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128.png"/><Relationship Id="rId10" Type="http://schemas.openxmlformats.org/officeDocument/2006/relationships/customXml" Target="../ink/ink96.xml"/><Relationship Id="rId19" Type="http://schemas.openxmlformats.org/officeDocument/2006/relationships/image" Target="../media/image113.png"/><Relationship Id="rId31" Type="http://schemas.openxmlformats.org/officeDocument/2006/relationships/image" Target="../media/image119.png"/><Relationship Id="rId44" Type="http://schemas.openxmlformats.org/officeDocument/2006/relationships/customXml" Target="../ink/ink113.xml"/><Relationship Id="rId4" Type="http://schemas.openxmlformats.org/officeDocument/2006/relationships/customXml" Target="../ink/ink93.xml"/><Relationship Id="rId9" Type="http://schemas.openxmlformats.org/officeDocument/2006/relationships/image" Target="../media/image108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17.png"/><Relationship Id="rId30" Type="http://schemas.openxmlformats.org/officeDocument/2006/relationships/customXml" Target="../ink/ink106.xml"/><Relationship Id="rId35" Type="http://schemas.openxmlformats.org/officeDocument/2006/relationships/image" Target="../media/image121.png"/><Relationship Id="rId43" Type="http://schemas.openxmlformats.org/officeDocument/2006/relationships/image" Target="../media/image125.png"/><Relationship Id="rId48" Type="http://schemas.openxmlformats.org/officeDocument/2006/relationships/customXml" Target="../ink/ink115.xml"/><Relationship Id="rId8" Type="http://schemas.openxmlformats.org/officeDocument/2006/relationships/customXml" Target="../ink/ink95.xml"/><Relationship Id="rId3" Type="http://schemas.openxmlformats.org/officeDocument/2006/relationships/image" Target="../media/image105.png"/><Relationship Id="rId12" Type="http://schemas.openxmlformats.org/officeDocument/2006/relationships/customXml" Target="../ink/ink97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20" Type="http://schemas.openxmlformats.org/officeDocument/2006/relationships/customXml" Target="../ink/ink101.xml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customXml" Target="../ink/ink121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" Type="http://schemas.openxmlformats.org/officeDocument/2006/relationships/customXml" Target="../ink/ink116.xml"/><Relationship Id="rId21" Type="http://schemas.openxmlformats.org/officeDocument/2006/relationships/customXml" Target="../ink/ink125.xml"/><Relationship Id="rId7" Type="http://schemas.openxmlformats.org/officeDocument/2006/relationships/customXml" Target="../ink/ink118.xml"/><Relationship Id="rId12" Type="http://schemas.openxmlformats.org/officeDocument/2006/relationships/image" Target="../media/image134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2" Type="http://schemas.openxmlformats.org/officeDocument/2006/relationships/image" Target="../media/image13.jpeg"/><Relationship Id="rId16" Type="http://schemas.openxmlformats.org/officeDocument/2006/relationships/image" Target="../media/image136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customXml" Target="../ink/ink120.xml"/><Relationship Id="rId24" Type="http://schemas.openxmlformats.org/officeDocument/2006/relationships/image" Target="../media/image140.png"/><Relationship Id="rId5" Type="http://schemas.openxmlformats.org/officeDocument/2006/relationships/customXml" Target="../ink/ink117.xml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10" Type="http://schemas.openxmlformats.org/officeDocument/2006/relationships/image" Target="../media/image133.png"/><Relationship Id="rId19" Type="http://schemas.openxmlformats.org/officeDocument/2006/relationships/customXml" Target="../ink/ink124.xml"/><Relationship Id="rId4" Type="http://schemas.openxmlformats.org/officeDocument/2006/relationships/image" Target="../media/image130.png"/><Relationship Id="rId9" Type="http://schemas.openxmlformats.org/officeDocument/2006/relationships/customXml" Target="../ink/ink119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customXml" Target="../ink/ink130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13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customXml" Target="../ink/ink151.xml"/><Relationship Id="rId21" Type="http://schemas.openxmlformats.org/officeDocument/2006/relationships/customXml" Target="../ink/ink142.xml"/><Relationship Id="rId34" Type="http://schemas.openxmlformats.org/officeDocument/2006/relationships/image" Target="../media/image167.png"/><Relationship Id="rId42" Type="http://schemas.openxmlformats.org/officeDocument/2006/relationships/image" Target="../media/image171.png"/><Relationship Id="rId47" Type="http://schemas.openxmlformats.org/officeDocument/2006/relationships/customXml" Target="../ink/ink155.xml"/><Relationship Id="rId50" Type="http://schemas.openxmlformats.org/officeDocument/2006/relationships/image" Target="../media/image175.png"/><Relationship Id="rId55" Type="http://schemas.openxmlformats.org/officeDocument/2006/relationships/customXml" Target="../ink/ink159.xml"/><Relationship Id="rId7" Type="http://schemas.openxmlformats.org/officeDocument/2006/relationships/customXml" Target="../ink/ink135.xml"/><Relationship Id="rId2" Type="http://schemas.openxmlformats.org/officeDocument/2006/relationships/image" Target="../media/image18.jpeg"/><Relationship Id="rId16" Type="http://schemas.openxmlformats.org/officeDocument/2006/relationships/image" Target="../media/image158.png"/><Relationship Id="rId29" Type="http://schemas.openxmlformats.org/officeDocument/2006/relationships/customXml" Target="../ink/ink146.xml"/><Relationship Id="rId11" Type="http://schemas.openxmlformats.org/officeDocument/2006/relationships/customXml" Target="../ink/ink137.xml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customXml" Target="../ink/ink150.xml"/><Relationship Id="rId40" Type="http://schemas.openxmlformats.org/officeDocument/2006/relationships/image" Target="../media/image170.png"/><Relationship Id="rId45" Type="http://schemas.openxmlformats.org/officeDocument/2006/relationships/customXml" Target="../ink/ink154.xml"/><Relationship Id="rId53" Type="http://schemas.openxmlformats.org/officeDocument/2006/relationships/customXml" Target="../ink/ink158.xml"/><Relationship Id="rId58" Type="http://schemas.openxmlformats.org/officeDocument/2006/relationships/image" Target="../media/image179.png"/><Relationship Id="rId5" Type="http://schemas.openxmlformats.org/officeDocument/2006/relationships/customXml" Target="../ink/ink134.xml"/><Relationship Id="rId19" Type="http://schemas.openxmlformats.org/officeDocument/2006/relationships/customXml" Target="../ink/ink141.xml"/><Relationship Id="rId4" Type="http://schemas.openxmlformats.org/officeDocument/2006/relationships/image" Target="../media/image152.png"/><Relationship Id="rId9" Type="http://schemas.openxmlformats.org/officeDocument/2006/relationships/customXml" Target="../ink/ink136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customXml" Target="../ink/ink145.xml"/><Relationship Id="rId30" Type="http://schemas.openxmlformats.org/officeDocument/2006/relationships/image" Target="../media/image165.png"/><Relationship Id="rId35" Type="http://schemas.openxmlformats.org/officeDocument/2006/relationships/customXml" Target="../ink/ink149.xml"/><Relationship Id="rId43" Type="http://schemas.openxmlformats.org/officeDocument/2006/relationships/customXml" Target="../ink/ink153.xml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8" Type="http://schemas.openxmlformats.org/officeDocument/2006/relationships/image" Target="../media/image154.png"/><Relationship Id="rId51" Type="http://schemas.openxmlformats.org/officeDocument/2006/relationships/customXml" Target="../ink/ink157.xml"/><Relationship Id="rId3" Type="http://schemas.openxmlformats.org/officeDocument/2006/relationships/customXml" Target="../ink/ink133.xml"/><Relationship Id="rId12" Type="http://schemas.openxmlformats.org/officeDocument/2006/relationships/image" Target="../media/image156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openxmlformats.org/officeDocument/2006/relationships/customXml" Target="../ink/ink161.xml"/><Relationship Id="rId20" Type="http://schemas.openxmlformats.org/officeDocument/2006/relationships/image" Target="../media/image160.png"/><Relationship Id="rId41" Type="http://schemas.openxmlformats.org/officeDocument/2006/relationships/customXml" Target="../ink/ink152.xml"/><Relationship Id="rId54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customXml" Target="../ink/ink156.xml"/><Relationship Id="rId57" Type="http://schemas.openxmlformats.org/officeDocument/2006/relationships/customXml" Target="../ink/ink160.xml"/><Relationship Id="rId10" Type="http://schemas.openxmlformats.org/officeDocument/2006/relationships/image" Target="../media/image155.png"/><Relationship Id="rId31" Type="http://schemas.openxmlformats.org/officeDocument/2006/relationships/customXml" Target="../ink/ink147.xml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5" Type="http://schemas.openxmlformats.org/officeDocument/2006/relationships/image" Target="../media/image183.png"/><Relationship Id="rId4" Type="http://schemas.openxmlformats.org/officeDocument/2006/relationships/customXml" Target="../ink/ink1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0.xml"/><Relationship Id="rId18" Type="http://schemas.openxmlformats.org/officeDocument/2006/relationships/image" Target="../media/image193.png"/><Relationship Id="rId26" Type="http://schemas.openxmlformats.org/officeDocument/2006/relationships/image" Target="../media/image197.png"/><Relationship Id="rId3" Type="http://schemas.openxmlformats.org/officeDocument/2006/relationships/customXml" Target="../ink/ink165.xml"/><Relationship Id="rId21" Type="http://schemas.openxmlformats.org/officeDocument/2006/relationships/customXml" Target="../ink/ink174.xml"/><Relationship Id="rId34" Type="http://schemas.openxmlformats.org/officeDocument/2006/relationships/image" Target="../media/image201.png"/><Relationship Id="rId7" Type="http://schemas.openxmlformats.org/officeDocument/2006/relationships/customXml" Target="../ink/ink167.xml"/><Relationship Id="rId12" Type="http://schemas.openxmlformats.org/officeDocument/2006/relationships/image" Target="../media/image190.png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2" Type="http://schemas.openxmlformats.org/officeDocument/2006/relationships/image" Target="../media/image20.jpeg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29" Type="http://schemas.openxmlformats.org/officeDocument/2006/relationships/customXml" Target="../ink/ink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customXml" Target="../ink/ink169.xml"/><Relationship Id="rId24" Type="http://schemas.openxmlformats.org/officeDocument/2006/relationships/image" Target="../media/image196.png"/><Relationship Id="rId32" Type="http://schemas.openxmlformats.org/officeDocument/2006/relationships/image" Target="../media/image200.png"/><Relationship Id="rId5" Type="http://schemas.openxmlformats.org/officeDocument/2006/relationships/customXml" Target="../ink/ink166.xml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98.png"/><Relationship Id="rId36" Type="http://schemas.openxmlformats.org/officeDocument/2006/relationships/image" Target="../media/image202.png"/><Relationship Id="rId10" Type="http://schemas.openxmlformats.org/officeDocument/2006/relationships/image" Target="../media/image189.png"/><Relationship Id="rId19" Type="http://schemas.openxmlformats.org/officeDocument/2006/relationships/customXml" Target="../ink/ink173.xml"/><Relationship Id="rId31" Type="http://schemas.openxmlformats.org/officeDocument/2006/relationships/customXml" Target="../ink/ink179.xml"/><Relationship Id="rId4" Type="http://schemas.openxmlformats.org/officeDocument/2006/relationships/image" Target="../media/image186.png"/><Relationship Id="rId9" Type="http://schemas.openxmlformats.org/officeDocument/2006/relationships/customXml" Target="../ink/ink168.xml"/><Relationship Id="rId14" Type="http://schemas.openxmlformats.org/officeDocument/2006/relationships/image" Target="../media/image191.png"/><Relationship Id="rId22" Type="http://schemas.openxmlformats.org/officeDocument/2006/relationships/image" Target="../media/image195.png"/><Relationship Id="rId27" Type="http://schemas.openxmlformats.org/officeDocument/2006/relationships/customXml" Target="../ink/ink177.xml"/><Relationship Id="rId30" Type="http://schemas.openxmlformats.org/officeDocument/2006/relationships/image" Target="../media/image199.png"/><Relationship Id="rId35" Type="http://schemas.openxmlformats.org/officeDocument/2006/relationships/customXml" Target="../ink/ink181.xml"/><Relationship Id="rId8" Type="http://schemas.openxmlformats.org/officeDocument/2006/relationships/image" Target="../media/image1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4.xml"/><Relationship Id="rId21" Type="http://schemas.openxmlformats.org/officeDocument/2006/relationships/image" Target="../media/image214.png"/><Relationship Id="rId42" Type="http://schemas.openxmlformats.org/officeDocument/2006/relationships/customXml" Target="../ink/ink202.xml"/><Relationship Id="rId47" Type="http://schemas.openxmlformats.org/officeDocument/2006/relationships/image" Target="../media/image227.png"/><Relationship Id="rId63" Type="http://schemas.openxmlformats.org/officeDocument/2006/relationships/image" Target="../media/image235.png"/><Relationship Id="rId68" Type="http://schemas.openxmlformats.org/officeDocument/2006/relationships/customXml" Target="../ink/ink215.xml"/><Relationship Id="rId84" Type="http://schemas.openxmlformats.org/officeDocument/2006/relationships/customXml" Target="../ink/ink223.xml"/><Relationship Id="rId89" Type="http://schemas.openxmlformats.org/officeDocument/2006/relationships/image" Target="../media/image248.png"/><Relationship Id="rId16" Type="http://schemas.openxmlformats.org/officeDocument/2006/relationships/customXml" Target="../ink/ink189.xml"/><Relationship Id="rId11" Type="http://schemas.openxmlformats.org/officeDocument/2006/relationships/image" Target="../media/image209.png"/><Relationship Id="rId32" Type="http://schemas.openxmlformats.org/officeDocument/2006/relationships/customXml" Target="../ink/ink197.xml"/><Relationship Id="rId37" Type="http://schemas.openxmlformats.org/officeDocument/2006/relationships/image" Target="../media/image222.png"/><Relationship Id="rId53" Type="http://schemas.openxmlformats.org/officeDocument/2006/relationships/image" Target="../media/image230.png"/><Relationship Id="rId58" Type="http://schemas.openxmlformats.org/officeDocument/2006/relationships/customXml" Target="../ink/ink210.xml"/><Relationship Id="rId74" Type="http://schemas.openxmlformats.org/officeDocument/2006/relationships/customXml" Target="../ink/ink218.xml"/><Relationship Id="rId79" Type="http://schemas.openxmlformats.org/officeDocument/2006/relationships/image" Target="../media/image243.png"/><Relationship Id="rId5" Type="http://schemas.openxmlformats.org/officeDocument/2006/relationships/image" Target="../media/image206.png"/><Relationship Id="rId90" Type="http://schemas.openxmlformats.org/officeDocument/2006/relationships/customXml" Target="../ink/ink226.xml"/><Relationship Id="rId95" Type="http://schemas.openxmlformats.org/officeDocument/2006/relationships/image" Target="../media/image251.png"/><Relationship Id="rId22" Type="http://schemas.openxmlformats.org/officeDocument/2006/relationships/customXml" Target="../ink/ink192.xml"/><Relationship Id="rId27" Type="http://schemas.openxmlformats.org/officeDocument/2006/relationships/image" Target="../media/image217.png"/><Relationship Id="rId43" Type="http://schemas.openxmlformats.org/officeDocument/2006/relationships/image" Target="../media/image225.png"/><Relationship Id="rId48" Type="http://schemas.openxmlformats.org/officeDocument/2006/relationships/customXml" Target="../ink/ink205.xml"/><Relationship Id="rId64" Type="http://schemas.openxmlformats.org/officeDocument/2006/relationships/customXml" Target="../ink/ink213.xml"/><Relationship Id="rId69" Type="http://schemas.openxmlformats.org/officeDocument/2006/relationships/image" Target="../media/image238.png"/><Relationship Id="rId80" Type="http://schemas.openxmlformats.org/officeDocument/2006/relationships/customXml" Target="../ink/ink221.xml"/><Relationship Id="rId85" Type="http://schemas.openxmlformats.org/officeDocument/2006/relationships/image" Target="../media/image246.png"/><Relationship Id="rId3" Type="http://schemas.openxmlformats.org/officeDocument/2006/relationships/image" Target="../media/image205.png"/><Relationship Id="rId12" Type="http://schemas.openxmlformats.org/officeDocument/2006/relationships/customXml" Target="../ink/ink187.xml"/><Relationship Id="rId17" Type="http://schemas.openxmlformats.org/officeDocument/2006/relationships/image" Target="../media/image212.png"/><Relationship Id="rId25" Type="http://schemas.openxmlformats.org/officeDocument/2006/relationships/image" Target="../media/image216.png"/><Relationship Id="rId33" Type="http://schemas.openxmlformats.org/officeDocument/2006/relationships/image" Target="../media/image220.png"/><Relationship Id="rId38" Type="http://schemas.openxmlformats.org/officeDocument/2006/relationships/customXml" Target="../ink/ink200.xml"/><Relationship Id="rId46" Type="http://schemas.openxmlformats.org/officeDocument/2006/relationships/customXml" Target="../ink/ink204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20" Type="http://schemas.openxmlformats.org/officeDocument/2006/relationships/customXml" Target="../ink/ink191.xml"/><Relationship Id="rId41" Type="http://schemas.openxmlformats.org/officeDocument/2006/relationships/image" Target="../media/image224.png"/><Relationship Id="rId54" Type="http://schemas.openxmlformats.org/officeDocument/2006/relationships/customXml" Target="../ink/ink208.xml"/><Relationship Id="rId62" Type="http://schemas.openxmlformats.org/officeDocument/2006/relationships/customXml" Target="../ink/ink212.xml"/><Relationship Id="rId70" Type="http://schemas.openxmlformats.org/officeDocument/2006/relationships/customXml" Target="../ink/ink216.xml"/><Relationship Id="rId75" Type="http://schemas.openxmlformats.org/officeDocument/2006/relationships/image" Target="../media/image241.png"/><Relationship Id="rId83" Type="http://schemas.openxmlformats.org/officeDocument/2006/relationships/image" Target="../media/image245.png"/><Relationship Id="rId88" Type="http://schemas.openxmlformats.org/officeDocument/2006/relationships/customXml" Target="../ink/ink225.xml"/><Relationship Id="rId91" Type="http://schemas.openxmlformats.org/officeDocument/2006/relationships/image" Target="../media/image249.png"/><Relationship Id="rId96" Type="http://schemas.openxmlformats.org/officeDocument/2006/relationships/customXml" Target="../ink/ink2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.xml"/><Relationship Id="rId15" Type="http://schemas.openxmlformats.org/officeDocument/2006/relationships/image" Target="../media/image211.png"/><Relationship Id="rId23" Type="http://schemas.openxmlformats.org/officeDocument/2006/relationships/image" Target="../media/image215.png"/><Relationship Id="rId28" Type="http://schemas.openxmlformats.org/officeDocument/2006/relationships/customXml" Target="../ink/ink195.xml"/><Relationship Id="rId36" Type="http://schemas.openxmlformats.org/officeDocument/2006/relationships/customXml" Target="../ink/ink199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10" Type="http://schemas.openxmlformats.org/officeDocument/2006/relationships/customXml" Target="../ink/ink186.xml"/><Relationship Id="rId31" Type="http://schemas.openxmlformats.org/officeDocument/2006/relationships/image" Target="../media/image219.png"/><Relationship Id="rId44" Type="http://schemas.openxmlformats.org/officeDocument/2006/relationships/customXml" Target="../ink/ink203.xml"/><Relationship Id="rId52" Type="http://schemas.openxmlformats.org/officeDocument/2006/relationships/customXml" Target="../ink/ink207.xml"/><Relationship Id="rId60" Type="http://schemas.openxmlformats.org/officeDocument/2006/relationships/customXml" Target="../ink/ink211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78" Type="http://schemas.openxmlformats.org/officeDocument/2006/relationships/customXml" Target="../ink/ink220.xml"/><Relationship Id="rId81" Type="http://schemas.openxmlformats.org/officeDocument/2006/relationships/image" Target="../media/image244.png"/><Relationship Id="rId86" Type="http://schemas.openxmlformats.org/officeDocument/2006/relationships/customXml" Target="../ink/ink224.xml"/><Relationship Id="rId94" Type="http://schemas.openxmlformats.org/officeDocument/2006/relationships/customXml" Target="../ink/ink228.xml"/><Relationship Id="rId99" Type="http://schemas.openxmlformats.org/officeDocument/2006/relationships/image" Target="../media/image253.png"/><Relationship Id="rId4" Type="http://schemas.openxmlformats.org/officeDocument/2006/relationships/customXml" Target="../ink/ink183.xml"/><Relationship Id="rId9" Type="http://schemas.openxmlformats.org/officeDocument/2006/relationships/image" Target="../media/image208.png"/><Relationship Id="rId13" Type="http://schemas.openxmlformats.org/officeDocument/2006/relationships/image" Target="../media/image210.png"/><Relationship Id="rId18" Type="http://schemas.openxmlformats.org/officeDocument/2006/relationships/customXml" Target="../ink/ink190.xml"/><Relationship Id="rId39" Type="http://schemas.openxmlformats.org/officeDocument/2006/relationships/image" Target="../media/image223.png"/><Relationship Id="rId34" Type="http://schemas.openxmlformats.org/officeDocument/2006/relationships/customXml" Target="../ink/ink198.xml"/><Relationship Id="rId50" Type="http://schemas.openxmlformats.org/officeDocument/2006/relationships/customXml" Target="../ink/ink206.xml"/><Relationship Id="rId55" Type="http://schemas.openxmlformats.org/officeDocument/2006/relationships/image" Target="../media/image231.png"/><Relationship Id="rId76" Type="http://schemas.openxmlformats.org/officeDocument/2006/relationships/customXml" Target="../ink/ink219.xml"/><Relationship Id="rId97" Type="http://schemas.openxmlformats.org/officeDocument/2006/relationships/image" Target="../media/image252.png"/><Relationship Id="rId7" Type="http://schemas.openxmlformats.org/officeDocument/2006/relationships/image" Target="../media/image207.png"/><Relationship Id="rId71" Type="http://schemas.openxmlformats.org/officeDocument/2006/relationships/image" Target="../media/image239.png"/><Relationship Id="rId92" Type="http://schemas.openxmlformats.org/officeDocument/2006/relationships/customXml" Target="../ink/ink227.xml"/><Relationship Id="rId2" Type="http://schemas.openxmlformats.org/officeDocument/2006/relationships/customXml" Target="../ink/ink182.xml"/><Relationship Id="rId29" Type="http://schemas.openxmlformats.org/officeDocument/2006/relationships/image" Target="../media/image218.png"/><Relationship Id="rId24" Type="http://schemas.openxmlformats.org/officeDocument/2006/relationships/customXml" Target="../ink/ink193.xml"/><Relationship Id="rId40" Type="http://schemas.openxmlformats.org/officeDocument/2006/relationships/customXml" Target="../ink/ink201.xml"/><Relationship Id="rId45" Type="http://schemas.openxmlformats.org/officeDocument/2006/relationships/image" Target="../media/image226.png"/><Relationship Id="rId66" Type="http://schemas.openxmlformats.org/officeDocument/2006/relationships/customXml" Target="../ink/ink214.xml"/><Relationship Id="rId87" Type="http://schemas.openxmlformats.org/officeDocument/2006/relationships/image" Target="../media/image247.png"/><Relationship Id="rId61" Type="http://schemas.openxmlformats.org/officeDocument/2006/relationships/image" Target="../media/image234.png"/><Relationship Id="rId82" Type="http://schemas.openxmlformats.org/officeDocument/2006/relationships/customXml" Target="../ink/ink222.xml"/><Relationship Id="rId19" Type="http://schemas.openxmlformats.org/officeDocument/2006/relationships/image" Target="../media/image213.png"/><Relationship Id="rId14" Type="http://schemas.openxmlformats.org/officeDocument/2006/relationships/customXml" Target="../ink/ink188.xml"/><Relationship Id="rId30" Type="http://schemas.openxmlformats.org/officeDocument/2006/relationships/customXml" Target="../ink/ink196.xml"/><Relationship Id="rId35" Type="http://schemas.openxmlformats.org/officeDocument/2006/relationships/image" Target="../media/image221.png"/><Relationship Id="rId56" Type="http://schemas.openxmlformats.org/officeDocument/2006/relationships/customXml" Target="../ink/ink209.xml"/><Relationship Id="rId77" Type="http://schemas.openxmlformats.org/officeDocument/2006/relationships/image" Target="../media/image242.png"/><Relationship Id="rId8" Type="http://schemas.openxmlformats.org/officeDocument/2006/relationships/customXml" Target="../ink/ink185.xml"/><Relationship Id="rId51" Type="http://schemas.openxmlformats.org/officeDocument/2006/relationships/image" Target="../media/image229.png"/><Relationship Id="rId72" Type="http://schemas.openxmlformats.org/officeDocument/2006/relationships/customXml" Target="../ink/ink217.xml"/><Relationship Id="rId93" Type="http://schemas.openxmlformats.org/officeDocument/2006/relationships/image" Target="../media/image250.png"/><Relationship Id="rId98" Type="http://schemas.openxmlformats.org/officeDocument/2006/relationships/customXml" Target="../ink/ink2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13" Type="http://schemas.openxmlformats.org/officeDocument/2006/relationships/image" Target="../media/image259.png"/><Relationship Id="rId18" Type="http://schemas.openxmlformats.org/officeDocument/2006/relationships/customXml" Target="../ink/ink239.xml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12" Type="http://schemas.openxmlformats.org/officeDocument/2006/relationships/customXml" Target="../ink/ink236.xml"/><Relationship Id="rId17" Type="http://schemas.openxmlformats.org/officeDocument/2006/relationships/image" Target="../media/image261.png"/><Relationship Id="rId2" Type="http://schemas.openxmlformats.org/officeDocument/2006/relationships/customXml" Target="../ink/ink231.xml"/><Relationship Id="rId16" Type="http://schemas.openxmlformats.org/officeDocument/2006/relationships/customXml" Target="../ink/ink2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3.xml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0.png"/><Relationship Id="rId10" Type="http://schemas.openxmlformats.org/officeDocument/2006/relationships/customXml" Target="../ink/ink235.xml"/><Relationship Id="rId19" Type="http://schemas.openxmlformats.org/officeDocument/2006/relationships/image" Target="../media/image262.png"/><Relationship Id="rId4" Type="http://schemas.openxmlformats.org/officeDocument/2006/relationships/customXml" Target="../ink/ink232.xml"/><Relationship Id="rId9" Type="http://schemas.openxmlformats.org/officeDocument/2006/relationships/image" Target="../media/image257.png"/><Relationship Id="rId14" Type="http://schemas.openxmlformats.org/officeDocument/2006/relationships/customXml" Target="../ink/ink2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customXml" Target="../ink/ink240.xml"/><Relationship Id="rId7" Type="http://schemas.openxmlformats.org/officeDocument/2006/relationships/customXml" Target="../ink/ink242.xml"/><Relationship Id="rId12" Type="http://schemas.openxmlformats.org/officeDocument/2006/relationships/image" Target="../media/image27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customXml" Target="../ink/ink244.xml"/><Relationship Id="rId5" Type="http://schemas.openxmlformats.org/officeDocument/2006/relationships/customXml" Target="../ink/ink241.xml"/><Relationship Id="rId10" Type="http://schemas.openxmlformats.org/officeDocument/2006/relationships/image" Target="../media/image269.png"/><Relationship Id="rId4" Type="http://schemas.openxmlformats.org/officeDocument/2006/relationships/image" Target="../media/image266.png"/><Relationship Id="rId9" Type="http://schemas.openxmlformats.org/officeDocument/2006/relationships/customXml" Target="../ink/ink2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customXml" Target="../ink/ink245.xml"/><Relationship Id="rId7" Type="http://schemas.openxmlformats.org/officeDocument/2006/relationships/customXml" Target="../ink/ink247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customXml" Target="../ink/ink246.xml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customXml" Target="../ink/ink2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ustomXml" Target="../ink/ink249.xml"/><Relationship Id="rId7" Type="http://schemas.openxmlformats.org/officeDocument/2006/relationships/customXml" Target="../ink/ink25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customXml" Target="../ink/ink250.xml"/><Relationship Id="rId4" Type="http://schemas.openxmlformats.org/officeDocument/2006/relationships/image" Target="../media/image2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customXml" Target="../ink/ink257.xml"/><Relationship Id="rId3" Type="http://schemas.openxmlformats.org/officeDocument/2006/relationships/customXml" Target="../ink/ink252.xml"/><Relationship Id="rId7" Type="http://schemas.openxmlformats.org/officeDocument/2006/relationships/customXml" Target="../ink/ink254.xml"/><Relationship Id="rId12" Type="http://schemas.openxmlformats.org/officeDocument/2006/relationships/image" Target="../media/image28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customXml" Target="../ink/ink256.xml"/><Relationship Id="rId5" Type="http://schemas.openxmlformats.org/officeDocument/2006/relationships/customXml" Target="../ink/ink253.xml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customXml" Target="../ink/ink255.xml"/><Relationship Id="rId14" Type="http://schemas.openxmlformats.org/officeDocument/2006/relationships/image" Target="../media/image2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customXml" Target="../ink/ink258.xml"/><Relationship Id="rId12" Type="http://schemas.openxmlformats.org/officeDocument/2006/relationships/image" Target="../media/image4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61.xml"/><Relationship Id="rId5" Type="http://schemas.openxmlformats.org/officeDocument/2006/relationships/customXml" Target="../ink/ink259.xml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customXml" Target="../ink/ink26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customXml" Target="../ink/ink267.xml"/><Relationship Id="rId18" Type="http://schemas.openxmlformats.org/officeDocument/2006/relationships/image" Target="../media/image302.png"/><Relationship Id="rId3" Type="http://schemas.openxmlformats.org/officeDocument/2006/relationships/customXml" Target="../ink/ink262.xml"/><Relationship Id="rId7" Type="http://schemas.openxmlformats.org/officeDocument/2006/relationships/customXml" Target="../ink/ink264.xml"/><Relationship Id="rId12" Type="http://schemas.openxmlformats.org/officeDocument/2006/relationships/image" Target="../media/image299.png"/><Relationship Id="rId17" Type="http://schemas.openxmlformats.org/officeDocument/2006/relationships/customXml" Target="../ink/ink268.xml"/><Relationship Id="rId2" Type="http://schemas.openxmlformats.org/officeDocument/2006/relationships/image" Target="../media/image43.jpeg"/><Relationship Id="rId16" Type="http://schemas.openxmlformats.org/officeDocument/2006/relationships/image" Target="../media/image301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customXml" Target="../ink/ink266.xml"/><Relationship Id="rId5" Type="http://schemas.openxmlformats.org/officeDocument/2006/relationships/customXml" Target="../ink/ink263.xml"/><Relationship Id="rId10" Type="http://schemas.openxmlformats.org/officeDocument/2006/relationships/image" Target="../media/image298.png"/><Relationship Id="rId19" Type="http://schemas.openxmlformats.org/officeDocument/2006/relationships/customXml" Target="../ink/ink269.xml"/><Relationship Id="rId4" Type="http://schemas.openxmlformats.org/officeDocument/2006/relationships/image" Target="../media/image295.png"/><Relationship Id="rId9" Type="http://schemas.openxmlformats.org/officeDocument/2006/relationships/customXml" Target="../ink/ink26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2.xml"/><Relationship Id="rId21" Type="http://schemas.openxmlformats.org/officeDocument/2006/relationships/image" Target="../media/image317.png"/><Relationship Id="rId34" Type="http://schemas.openxmlformats.org/officeDocument/2006/relationships/customXml" Target="../ink/ink286.xml"/><Relationship Id="rId42" Type="http://schemas.openxmlformats.org/officeDocument/2006/relationships/customXml" Target="../ink/ink290.xml"/><Relationship Id="rId47" Type="http://schemas.openxmlformats.org/officeDocument/2006/relationships/image" Target="../media/image330.png"/><Relationship Id="rId50" Type="http://schemas.openxmlformats.org/officeDocument/2006/relationships/customXml" Target="../ink/ink294.xml"/><Relationship Id="rId55" Type="http://schemas.openxmlformats.org/officeDocument/2006/relationships/image" Target="../media/image334.png"/><Relationship Id="rId63" Type="http://schemas.openxmlformats.org/officeDocument/2006/relationships/image" Target="../media/image338.png"/><Relationship Id="rId7" Type="http://schemas.openxmlformats.org/officeDocument/2006/relationships/image" Target="../media/image310.png"/><Relationship Id="rId2" Type="http://schemas.openxmlformats.org/officeDocument/2006/relationships/customXml" Target="../ink/ink270.xml"/><Relationship Id="rId16" Type="http://schemas.openxmlformats.org/officeDocument/2006/relationships/customXml" Target="../ink/ink277.xml"/><Relationship Id="rId29" Type="http://schemas.openxmlformats.org/officeDocument/2006/relationships/image" Target="../media/image321.png"/><Relationship Id="rId11" Type="http://schemas.openxmlformats.org/officeDocument/2006/relationships/image" Target="../media/image312.png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37" Type="http://schemas.openxmlformats.org/officeDocument/2006/relationships/image" Target="../media/image325.png"/><Relationship Id="rId40" Type="http://schemas.openxmlformats.org/officeDocument/2006/relationships/customXml" Target="../ink/ink289.xml"/><Relationship Id="rId45" Type="http://schemas.openxmlformats.org/officeDocument/2006/relationships/image" Target="../media/image329.png"/><Relationship Id="rId53" Type="http://schemas.openxmlformats.org/officeDocument/2006/relationships/image" Target="../media/image333.png"/><Relationship Id="rId58" Type="http://schemas.openxmlformats.org/officeDocument/2006/relationships/customXml" Target="../ink/ink298.xml"/><Relationship Id="rId66" Type="http://schemas.openxmlformats.org/officeDocument/2006/relationships/customXml" Target="../ink/ink302.xml"/><Relationship Id="rId5" Type="http://schemas.openxmlformats.org/officeDocument/2006/relationships/image" Target="../media/image309.png"/><Relationship Id="rId61" Type="http://schemas.openxmlformats.org/officeDocument/2006/relationships/image" Target="../media/image337.png"/><Relationship Id="rId19" Type="http://schemas.openxmlformats.org/officeDocument/2006/relationships/image" Target="../media/image316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320.png"/><Relationship Id="rId30" Type="http://schemas.openxmlformats.org/officeDocument/2006/relationships/customXml" Target="../ink/ink284.xml"/><Relationship Id="rId35" Type="http://schemas.openxmlformats.org/officeDocument/2006/relationships/image" Target="../media/image324.png"/><Relationship Id="rId43" Type="http://schemas.openxmlformats.org/officeDocument/2006/relationships/image" Target="../media/image328.png"/><Relationship Id="rId48" Type="http://schemas.openxmlformats.org/officeDocument/2006/relationships/customXml" Target="../ink/ink293.xml"/><Relationship Id="rId56" Type="http://schemas.openxmlformats.org/officeDocument/2006/relationships/customXml" Target="../ink/ink297.xml"/><Relationship Id="rId64" Type="http://schemas.openxmlformats.org/officeDocument/2006/relationships/customXml" Target="../ink/ink301.xml"/><Relationship Id="rId8" Type="http://schemas.openxmlformats.org/officeDocument/2006/relationships/customXml" Target="../ink/ink273.xml"/><Relationship Id="rId51" Type="http://schemas.openxmlformats.org/officeDocument/2006/relationships/image" Target="../media/image332.png"/><Relationship Id="rId3" Type="http://schemas.openxmlformats.org/officeDocument/2006/relationships/image" Target="../media/image308.png"/><Relationship Id="rId12" Type="http://schemas.openxmlformats.org/officeDocument/2006/relationships/customXml" Target="../ink/ink275.xml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33" Type="http://schemas.openxmlformats.org/officeDocument/2006/relationships/image" Target="../media/image323.png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59" Type="http://schemas.openxmlformats.org/officeDocument/2006/relationships/image" Target="../media/image336.png"/><Relationship Id="rId67" Type="http://schemas.openxmlformats.org/officeDocument/2006/relationships/image" Target="../media/image340.png"/><Relationship Id="rId20" Type="http://schemas.openxmlformats.org/officeDocument/2006/relationships/customXml" Target="../ink/ink279.xml"/><Relationship Id="rId41" Type="http://schemas.openxmlformats.org/officeDocument/2006/relationships/image" Target="../media/image327.png"/><Relationship Id="rId54" Type="http://schemas.openxmlformats.org/officeDocument/2006/relationships/customXml" Target="../ink/ink296.xml"/><Relationship Id="rId62" Type="http://schemas.openxmlformats.org/officeDocument/2006/relationships/customXml" Target="../ink/ink3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2.xml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28" Type="http://schemas.openxmlformats.org/officeDocument/2006/relationships/customXml" Target="../ink/ink283.xml"/><Relationship Id="rId36" Type="http://schemas.openxmlformats.org/officeDocument/2006/relationships/customXml" Target="../ink/ink287.xml"/><Relationship Id="rId49" Type="http://schemas.openxmlformats.org/officeDocument/2006/relationships/image" Target="../media/image331.png"/><Relationship Id="rId57" Type="http://schemas.openxmlformats.org/officeDocument/2006/relationships/image" Target="../media/image335.png"/><Relationship Id="rId10" Type="http://schemas.openxmlformats.org/officeDocument/2006/relationships/customXml" Target="../ink/ink274.xml"/><Relationship Id="rId31" Type="http://schemas.openxmlformats.org/officeDocument/2006/relationships/image" Target="../media/image322.png"/><Relationship Id="rId44" Type="http://schemas.openxmlformats.org/officeDocument/2006/relationships/customXml" Target="../ink/ink291.xml"/><Relationship Id="rId52" Type="http://schemas.openxmlformats.org/officeDocument/2006/relationships/customXml" Target="../ink/ink295.xml"/><Relationship Id="rId60" Type="http://schemas.openxmlformats.org/officeDocument/2006/relationships/customXml" Target="../ink/ink299.xml"/><Relationship Id="rId65" Type="http://schemas.openxmlformats.org/officeDocument/2006/relationships/image" Target="../media/image339.png"/><Relationship Id="rId4" Type="http://schemas.openxmlformats.org/officeDocument/2006/relationships/customXml" Target="../ink/ink271.xml"/><Relationship Id="rId9" Type="http://schemas.openxmlformats.org/officeDocument/2006/relationships/image" Target="../media/image311.png"/><Relationship Id="rId13" Type="http://schemas.openxmlformats.org/officeDocument/2006/relationships/image" Target="../media/image313.png"/><Relationship Id="rId18" Type="http://schemas.openxmlformats.org/officeDocument/2006/relationships/customXml" Target="../ink/ink278.xml"/><Relationship Id="rId39" Type="http://schemas.openxmlformats.org/officeDocument/2006/relationships/image" Target="../media/image3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2.xml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47" Type="http://schemas.openxmlformats.org/officeDocument/2006/relationships/customXml" Target="../ink/ink25.xml"/><Relationship Id="rId50" Type="http://schemas.openxmlformats.org/officeDocument/2006/relationships/image" Target="../media/image31.png"/><Relationship Id="rId55" Type="http://schemas.openxmlformats.org/officeDocument/2006/relationships/customXml" Target="../ink/ink29.xml"/><Relationship Id="rId63" Type="http://schemas.openxmlformats.org/officeDocument/2006/relationships/customXml" Target="../ink/ink33.xml"/><Relationship Id="rId68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image" Target="../media/image5.jpeg"/><Relationship Id="rId16" Type="http://schemas.openxmlformats.org/officeDocument/2006/relationships/image" Target="../media/image14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openxmlformats.org/officeDocument/2006/relationships/customXml" Target="../ink/ink20.xml"/><Relationship Id="rId40" Type="http://schemas.openxmlformats.org/officeDocument/2006/relationships/image" Target="../media/image26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35.png"/><Relationship Id="rId66" Type="http://schemas.openxmlformats.org/officeDocument/2006/relationships/image" Target="../media/image39.png"/><Relationship Id="rId5" Type="http://schemas.openxmlformats.org/officeDocument/2006/relationships/customXml" Target="../ink/ink4.xml"/><Relationship Id="rId61" Type="http://schemas.openxmlformats.org/officeDocument/2006/relationships/customXml" Target="../ink/ink32.xml"/><Relationship Id="rId19" Type="http://schemas.openxmlformats.org/officeDocument/2006/relationships/customXml" Target="../ink/ink11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5.xml"/><Relationship Id="rId30" Type="http://schemas.openxmlformats.org/officeDocument/2006/relationships/image" Target="../media/image21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8" Type="http://schemas.openxmlformats.org/officeDocument/2006/relationships/image" Target="../media/image10.png"/><Relationship Id="rId51" Type="http://schemas.openxmlformats.org/officeDocument/2006/relationships/customXml" Target="../ink/ink27.xml"/><Relationship Id="rId3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image" Target="../media/image16.png"/><Relationship Id="rId41" Type="http://schemas.openxmlformats.org/officeDocument/2006/relationships/customXml" Target="../ink/ink22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image" Target="../media/image11.png"/><Relationship Id="rId31" Type="http://schemas.openxmlformats.org/officeDocument/2006/relationships/customXml" Target="../ink/ink17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4.xml"/><Relationship Id="rId4" Type="http://schemas.openxmlformats.org/officeDocument/2006/relationships/image" Target="../media/image8.png"/><Relationship Id="rId9" Type="http://schemas.openxmlformats.org/officeDocument/2006/relationships/customXml" Target="../ink/ink6.xml"/><Relationship Id="rId13" Type="http://schemas.openxmlformats.org/officeDocument/2006/relationships/customXml" Target="../ink/ink8.xml"/><Relationship Id="rId18" Type="http://schemas.openxmlformats.org/officeDocument/2006/relationships/image" Target="../media/image15.png"/><Relationship Id="rId39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FB19895-94BD-59CF-5518-BCB87D7D1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3214688"/>
            <a:ext cx="7772400" cy="1470025"/>
          </a:xfrm>
        </p:spPr>
        <p:txBody>
          <a:bodyPr anchor="ctr"/>
          <a:lstStyle/>
          <a:p>
            <a:r>
              <a:rPr lang="en-US" altLang="en-US" sz="4800"/>
              <a:t>Introduction</a:t>
            </a:r>
            <a:endParaRPr lang="en-US" altLang="en-US" sz="54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4AC54E6-8311-EBCE-4771-AAD26C7146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90650" y="1390650"/>
            <a:ext cx="6400800" cy="795338"/>
          </a:xfrm>
        </p:spPr>
        <p:txBody>
          <a:bodyPr/>
          <a:lstStyle/>
          <a:p>
            <a:r>
              <a:rPr lang="en-US" altLang="en-US" sz="6000">
                <a:solidFill>
                  <a:srgbClr val="FF3300"/>
                </a:solidFill>
              </a:rPr>
              <a:t>Chapter 1</a:t>
            </a:r>
            <a:endParaRPr lang="en-US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BF6FDBB-C942-7D60-589C-9570265AF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Broadcast Networks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FBCE535-86E5-B7E6-0E37-23F9A42B7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28725" y="2035175"/>
            <a:ext cx="7265988" cy="4043363"/>
          </a:xfrm>
        </p:spPr>
        <p:txBody>
          <a:bodyPr/>
          <a:lstStyle/>
          <a:p>
            <a:pPr algn="l"/>
            <a:r>
              <a:rPr lang="en-US" altLang="en-US" sz="3600"/>
              <a:t>Types of transmission technology</a:t>
            </a:r>
          </a:p>
          <a:p>
            <a:pPr algn="l">
              <a:buFontTx/>
              <a:buChar char="•"/>
            </a:pPr>
            <a:r>
              <a:rPr lang="en-US" altLang="en-US" sz="3600"/>
              <a:t>Broadcast links</a:t>
            </a:r>
          </a:p>
          <a:p>
            <a:pPr algn="l">
              <a:buFontTx/>
              <a:buChar char="•"/>
            </a:pPr>
            <a:r>
              <a:rPr lang="en-US" altLang="en-US" sz="3600"/>
              <a:t>Point-to-point links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E9576C2-2B68-6A56-8C79-DC365B263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Broadcast Networks (2)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C28D38-7F78-7D7C-5F8C-311C1CF78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Classification of interconnected processors by scale.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C058708-90A0-0BBB-8AED-D231C33C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1314450"/>
            <a:ext cx="6159500" cy="40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2">
                <a:extLst>
                  <a:ext uri="{FF2B5EF4-FFF2-40B4-BE49-F238E27FC236}">
                    <a16:creationId xmlns:a16="http://schemas.microsoft.com/office/drawing/2014/main" id="{73F9E6FD-924B-F4A1-58A4-F6CAB5CAD20A}"/>
                  </a:ext>
                </a:extLst>
              </p14:cNvPr>
              <p14:cNvContentPartPr/>
              <p14:nvPr/>
            </p14:nvContentPartPr>
            <p14:xfrm>
              <a:off x="4405170" y="5481274"/>
              <a:ext cx="2331720" cy="276840"/>
            </p14:xfrm>
          </p:contentPart>
        </mc:Choice>
        <mc:Fallback xmlns="">
          <p:pic>
            <p:nvPicPr>
              <p:cNvPr id="21" name="Ink 22">
                <a:extLst>
                  <a:ext uri="{FF2B5EF4-FFF2-40B4-BE49-F238E27FC236}">
                    <a16:creationId xmlns:a16="http://schemas.microsoft.com/office/drawing/2014/main" id="{73F9E6FD-924B-F4A1-58A4-F6CAB5CAD2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0050" y="5465814"/>
                <a:ext cx="2362320" cy="307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501D20A8-F600-E335-0AC6-F6A8832B34BA}"/>
                  </a:ext>
                </a:extLst>
              </p14:cNvPr>
              <p14:cNvContentPartPr/>
              <p14:nvPr/>
            </p14:nvContentPartPr>
            <p14:xfrm>
              <a:off x="3650250" y="5550034"/>
              <a:ext cx="535680" cy="24048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501D20A8-F600-E335-0AC6-F6A8832B34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5130" y="5534554"/>
                <a:ext cx="5662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A2E25581-29E0-DC94-5055-DF06964AE156}"/>
                  </a:ext>
                </a:extLst>
              </p14:cNvPr>
              <p14:cNvContentPartPr/>
              <p14:nvPr/>
            </p14:nvContentPartPr>
            <p14:xfrm>
              <a:off x="6906810" y="5445994"/>
              <a:ext cx="49680" cy="24048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A2E25581-29E0-DC94-5055-DF06964AE1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1690" y="5430514"/>
                <a:ext cx="802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09C75D80-5CAB-2197-5577-3C40096BED2D}"/>
                  </a:ext>
                </a:extLst>
              </p14:cNvPr>
              <p14:cNvContentPartPr/>
              <p14:nvPr/>
            </p14:nvContentPartPr>
            <p14:xfrm>
              <a:off x="7000050" y="5481994"/>
              <a:ext cx="1287000" cy="24372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09C75D80-5CAB-2197-5577-3C40096BED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4566" y="5466514"/>
                <a:ext cx="1317609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1F9B990-576C-E55D-C3DD-05B30EA76EAB}"/>
                  </a:ext>
                </a:extLst>
              </p14:cNvPr>
              <p14:cNvContentPartPr/>
              <p14:nvPr/>
            </p14:nvContentPartPr>
            <p14:xfrm>
              <a:off x="6031650" y="4778194"/>
              <a:ext cx="344520" cy="219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1F9B990-576C-E55D-C3DD-05B30EA76E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6530" y="4762714"/>
                <a:ext cx="375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6">
                <a:extLst>
                  <a:ext uri="{FF2B5EF4-FFF2-40B4-BE49-F238E27FC236}">
                    <a16:creationId xmlns:a16="http://schemas.microsoft.com/office/drawing/2014/main" id="{F2097D79-F95F-8087-FFBB-6C0D05A651A8}"/>
                  </a:ext>
                </a:extLst>
              </p14:cNvPr>
              <p14:cNvContentPartPr/>
              <p14:nvPr/>
            </p14:nvContentPartPr>
            <p14:xfrm>
              <a:off x="7229730" y="4784314"/>
              <a:ext cx="214200" cy="213120"/>
            </p14:xfrm>
          </p:contentPart>
        </mc:Choice>
        <mc:Fallback xmlns="">
          <p:pic>
            <p:nvPicPr>
              <p:cNvPr id="45" name="Ink 46">
                <a:extLst>
                  <a:ext uri="{FF2B5EF4-FFF2-40B4-BE49-F238E27FC236}">
                    <a16:creationId xmlns:a16="http://schemas.microsoft.com/office/drawing/2014/main" id="{F2097D79-F95F-8087-FFBB-6C0D05A651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4585" y="4768834"/>
                <a:ext cx="244852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07E1A330-4C0F-1536-A1FD-85113A1C6AB7}"/>
                  </a:ext>
                </a:extLst>
              </p14:cNvPr>
              <p14:cNvContentPartPr/>
              <p14:nvPr/>
            </p14:nvContentPartPr>
            <p14:xfrm>
              <a:off x="6566970" y="4759114"/>
              <a:ext cx="460080" cy="23292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07E1A330-4C0F-1536-A1FD-85113A1C6A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1490" y="4743971"/>
                <a:ext cx="490680" cy="263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B56E794-33A5-336B-86D6-AEDCFF9D5A73}"/>
                  </a:ext>
                </a:extLst>
              </p14:cNvPr>
              <p14:cNvContentPartPr/>
              <p14:nvPr/>
            </p14:nvContentPartPr>
            <p14:xfrm>
              <a:off x="7714650" y="4816354"/>
              <a:ext cx="210240" cy="203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B56E794-33A5-336B-86D6-AEDCFF9D5A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99530" y="4801234"/>
                <a:ext cx="240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57CDE7C-39AA-D729-04E8-4F91BEA8DB0D}"/>
                  </a:ext>
                </a:extLst>
              </p14:cNvPr>
              <p14:cNvContentPartPr/>
              <p14:nvPr/>
            </p14:nvContentPartPr>
            <p14:xfrm>
              <a:off x="7958010" y="4920394"/>
              <a:ext cx="148320" cy="99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57CDE7C-39AA-D729-04E8-4F91BEA8DB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42530" y="4904858"/>
                <a:ext cx="178920" cy="129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2C42B46-B22E-8469-CF28-75C2FE806A1C}"/>
                  </a:ext>
                </a:extLst>
              </p14:cNvPr>
              <p14:cNvContentPartPr/>
              <p14:nvPr/>
            </p14:nvContentPartPr>
            <p14:xfrm>
              <a:off x="8187690" y="4778554"/>
              <a:ext cx="11160" cy="267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2C42B46-B22E-8469-CF28-75C2FE806A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72210" y="4763074"/>
                <a:ext cx="41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123DDDB-7CBA-3D5C-BE9B-42C4A2AD14B0}"/>
                  </a:ext>
                </a:extLst>
              </p14:cNvPr>
              <p14:cNvContentPartPr/>
              <p14:nvPr/>
            </p14:nvContentPartPr>
            <p14:xfrm>
              <a:off x="8139090" y="4887634"/>
              <a:ext cx="131040" cy="11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123DDDB-7CBA-3D5C-BE9B-42C4A2AD14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23610" y="4872638"/>
                <a:ext cx="161640" cy="40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5E4C707-C3E1-A2B9-90E8-267F3EDC24C7}"/>
                  </a:ext>
                </a:extLst>
              </p14:cNvPr>
              <p14:cNvContentPartPr/>
              <p14:nvPr/>
            </p14:nvContentPartPr>
            <p14:xfrm>
              <a:off x="8330250" y="4920394"/>
              <a:ext cx="115200" cy="109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5E4C707-C3E1-A2B9-90E8-267F3EDC2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14818" y="4904914"/>
                <a:ext cx="145705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357BB26-3402-4B87-39A9-F566DE83DB0C}"/>
                  </a:ext>
                </a:extLst>
              </p14:cNvPr>
              <p14:cNvContentPartPr/>
              <p14:nvPr/>
            </p14:nvContentPartPr>
            <p14:xfrm>
              <a:off x="8483250" y="4920394"/>
              <a:ext cx="148320" cy="115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357BB26-3402-4B87-39A9-F566DE83DB0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67770" y="4904914"/>
                <a:ext cx="178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48CF43-39AF-B764-38CE-E9CBB7C5BF67}"/>
                  </a:ext>
                </a:extLst>
              </p14:cNvPr>
              <p14:cNvContentPartPr/>
              <p14:nvPr/>
            </p14:nvContentPartPr>
            <p14:xfrm>
              <a:off x="8653170" y="4936954"/>
              <a:ext cx="153720" cy="104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48CF43-39AF-B764-38CE-E9CBB7C5BF6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37690" y="4921474"/>
                <a:ext cx="1843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23F0FA-342E-1954-C50A-D7779CF9A70A}"/>
                  </a:ext>
                </a:extLst>
              </p14:cNvPr>
              <p14:cNvContentPartPr/>
              <p14:nvPr/>
            </p14:nvContentPartPr>
            <p14:xfrm>
              <a:off x="8855490" y="4920394"/>
              <a:ext cx="120960" cy="10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23F0FA-342E-1954-C50A-D7779CF9A70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40010" y="4904914"/>
                <a:ext cx="151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805D4AC-A88B-2597-1F0F-3ED955044ECC}"/>
                  </a:ext>
                </a:extLst>
              </p14:cNvPr>
              <p14:cNvContentPartPr/>
              <p14:nvPr/>
            </p14:nvContentPartPr>
            <p14:xfrm>
              <a:off x="9047370" y="4797634"/>
              <a:ext cx="115200" cy="259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805D4AC-A88B-2597-1F0F-3ED955044EC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31938" y="4782154"/>
                <a:ext cx="145705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22835C1-3729-226E-E288-833F7D9667CF}"/>
                  </a:ext>
                </a:extLst>
              </p14:cNvPr>
              <p14:cNvContentPartPr/>
              <p14:nvPr/>
            </p14:nvContentPartPr>
            <p14:xfrm>
              <a:off x="8995530" y="4914994"/>
              <a:ext cx="172440" cy="22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22835C1-3729-226E-E288-833F7D9667C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80050" y="4899514"/>
                <a:ext cx="203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D315A93-15F4-210B-57BE-6D66080917DE}"/>
                  </a:ext>
                </a:extLst>
              </p14:cNvPr>
              <p14:cNvContentPartPr/>
              <p14:nvPr/>
            </p14:nvContentPartPr>
            <p14:xfrm>
              <a:off x="6776850" y="5774314"/>
              <a:ext cx="244440" cy="2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D315A93-15F4-210B-57BE-6D66080917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61730" y="5759194"/>
                <a:ext cx="274680" cy="5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1C3653E-1EE5-2033-A4CF-A02877B25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Area Networks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D085BB3-1872-504B-188F-55CF3165A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43200" y="5329238"/>
            <a:ext cx="4157663" cy="1214437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en-US" altLang="en-US"/>
              <a:t>Two broadcast networks</a:t>
            </a:r>
          </a:p>
          <a:p>
            <a:pPr algn="l">
              <a:lnSpc>
                <a:spcPct val="80000"/>
              </a:lnSpc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Bus</a:t>
            </a:r>
          </a:p>
          <a:p>
            <a:pPr algn="l">
              <a:lnSpc>
                <a:spcPct val="80000"/>
              </a:lnSpc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Ring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A65EF194-6C15-4839-C301-7899147E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858963"/>
            <a:ext cx="7913688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99430DB6-D31D-EAAD-4D18-3253179BC386}"/>
                  </a:ext>
                </a:extLst>
              </p14:cNvPr>
              <p14:cNvContentPartPr/>
              <p14:nvPr/>
            </p14:nvContentPartPr>
            <p14:xfrm>
              <a:off x="969690" y="1061194"/>
              <a:ext cx="1456560" cy="32328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99430DB6-D31D-EAAD-4D18-3253179BC3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570" y="1046074"/>
                <a:ext cx="14868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01EDB1C1-8DFC-B168-4871-71AA1A855F8C}"/>
                  </a:ext>
                </a:extLst>
              </p14:cNvPr>
              <p14:cNvContentPartPr/>
              <p14:nvPr/>
            </p14:nvContentPartPr>
            <p14:xfrm>
              <a:off x="3375930" y="1071994"/>
              <a:ext cx="1694520" cy="35640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01EDB1C1-8DFC-B168-4871-71AA1A855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0807" y="1056859"/>
                <a:ext cx="1725127" cy="387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562E2488-6E73-1194-B14E-25C9444C32C8}"/>
                  </a:ext>
                </a:extLst>
              </p14:cNvPr>
              <p14:cNvContentPartPr/>
              <p14:nvPr/>
            </p14:nvContentPartPr>
            <p14:xfrm>
              <a:off x="2606610" y="1137874"/>
              <a:ext cx="536760" cy="21924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562E2488-6E73-1194-B14E-25C9444C32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490" y="1122394"/>
                <a:ext cx="567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6F651AB7-D3FC-B657-3B11-7BFA619C5958}"/>
                  </a:ext>
                </a:extLst>
              </p14:cNvPr>
              <p14:cNvContentPartPr/>
              <p14:nvPr/>
            </p14:nvContentPartPr>
            <p14:xfrm>
              <a:off x="5239650" y="1165234"/>
              <a:ext cx="1686240" cy="38340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6F651AB7-D3FC-B657-3B11-7BFA619C59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4530" y="1149754"/>
                <a:ext cx="1716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5C227656-6C05-AB85-D707-27E0FBF35342}"/>
                  </a:ext>
                </a:extLst>
              </p14:cNvPr>
              <p14:cNvContentPartPr/>
              <p14:nvPr/>
            </p14:nvContentPartPr>
            <p14:xfrm>
              <a:off x="7035330" y="1285474"/>
              <a:ext cx="1998000" cy="27396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5C227656-6C05-AB85-D707-27E0FBF353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19853" y="1270354"/>
                <a:ext cx="2028594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423" name="Ink 17423">
                <a:extLst>
                  <a:ext uri="{FF2B5EF4-FFF2-40B4-BE49-F238E27FC236}">
                    <a16:creationId xmlns:a16="http://schemas.microsoft.com/office/drawing/2014/main" id="{D9FDAFA7-0FEF-DA8B-FF8D-1898C0F2C0A4}"/>
                  </a:ext>
                </a:extLst>
              </p14:cNvPr>
              <p14:cNvContentPartPr/>
              <p14:nvPr/>
            </p14:nvContentPartPr>
            <p14:xfrm>
              <a:off x="7036410" y="1665634"/>
              <a:ext cx="2052000" cy="343080"/>
            </p14:xfrm>
          </p:contentPart>
        </mc:Choice>
        <mc:Fallback xmlns="">
          <p:pic>
            <p:nvPicPr>
              <p:cNvPr id="17423" name="Ink 17423">
                <a:extLst>
                  <a:ext uri="{FF2B5EF4-FFF2-40B4-BE49-F238E27FC236}">
                    <a16:creationId xmlns:a16="http://schemas.microsoft.com/office/drawing/2014/main" id="{D9FDAFA7-0FEF-DA8B-FF8D-1898C0F2C0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1290" y="1650498"/>
                <a:ext cx="2082600" cy="373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430" name="Ink 17430">
                <a:extLst>
                  <a:ext uri="{FF2B5EF4-FFF2-40B4-BE49-F238E27FC236}">
                    <a16:creationId xmlns:a16="http://schemas.microsoft.com/office/drawing/2014/main" id="{7540C3CD-1320-0FFC-83E8-6481E5FDB4B3}"/>
                  </a:ext>
                </a:extLst>
              </p14:cNvPr>
              <p14:cNvContentPartPr/>
              <p14:nvPr/>
            </p14:nvContentPartPr>
            <p14:xfrm>
              <a:off x="7988250" y="2071354"/>
              <a:ext cx="743760" cy="320400"/>
            </p14:xfrm>
          </p:contentPart>
        </mc:Choice>
        <mc:Fallback xmlns="">
          <p:pic>
            <p:nvPicPr>
              <p:cNvPr id="17430" name="Ink 17430">
                <a:extLst>
                  <a:ext uri="{FF2B5EF4-FFF2-40B4-BE49-F238E27FC236}">
                    <a16:creationId xmlns:a16="http://schemas.microsoft.com/office/drawing/2014/main" id="{7540C3CD-1320-0FFC-83E8-6481E5FDB4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73130" y="2056234"/>
                <a:ext cx="7740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435" name="Ink 17435">
                <a:extLst>
                  <a:ext uri="{FF2B5EF4-FFF2-40B4-BE49-F238E27FC236}">
                    <a16:creationId xmlns:a16="http://schemas.microsoft.com/office/drawing/2014/main" id="{85796168-67F2-AA37-3C85-0E61F5AFB551}"/>
                  </a:ext>
                </a:extLst>
              </p14:cNvPr>
              <p14:cNvContentPartPr/>
              <p14:nvPr/>
            </p14:nvContentPartPr>
            <p14:xfrm>
              <a:off x="6553290" y="3978994"/>
              <a:ext cx="816120" cy="482040"/>
            </p14:xfrm>
          </p:contentPart>
        </mc:Choice>
        <mc:Fallback xmlns="">
          <p:pic>
            <p:nvPicPr>
              <p:cNvPr id="17435" name="Ink 17435">
                <a:extLst>
                  <a:ext uri="{FF2B5EF4-FFF2-40B4-BE49-F238E27FC236}">
                    <a16:creationId xmlns:a16="http://schemas.microsoft.com/office/drawing/2014/main" id="{85796168-67F2-AA37-3C85-0E61F5AFB5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38170" y="3963514"/>
                <a:ext cx="8463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457" name="Ink 17457">
                <a:extLst>
                  <a:ext uri="{FF2B5EF4-FFF2-40B4-BE49-F238E27FC236}">
                    <a16:creationId xmlns:a16="http://schemas.microsoft.com/office/drawing/2014/main" id="{1809CC2A-419C-F202-57DB-DCA89B0CC3F7}"/>
                  </a:ext>
                </a:extLst>
              </p14:cNvPr>
              <p14:cNvContentPartPr/>
              <p14:nvPr/>
            </p14:nvContentPartPr>
            <p14:xfrm>
              <a:off x="7194090" y="4345474"/>
              <a:ext cx="1795680" cy="914760"/>
            </p14:xfrm>
          </p:contentPart>
        </mc:Choice>
        <mc:Fallback xmlns="">
          <p:pic>
            <p:nvPicPr>
              <p:cNvPr id="17457" name="Ink 17457">
                <a:extLst>
                  <a:ext uri="{FF2B5EF4-FFF2-40B4-BE49-F238E27FC236}">
                    <a16:creationId xmlns:a16="http://schemas.microsoft.com/office/drawing/2014/main" id="{1809CC2A-419C-F202-57DB-DCA89B0CC3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8613" y="4330348"/>
                <a:ext cx="1825914" cy="945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466" name="Ink 17466">
                <a:extLst>
                  <a:ext uri="{FF2B5EF4-FFF2-40B4-BE49-F238E27FC236}">
                    <a16:creationId xmlns:a16="http://schemas.microsoft.com/office/drawing/2014/main" id="{B3D46E40-D174-49E1-8086-982E8098FBD7}"/>
                  </a:ext>
                </a:extLst>
              </p14:cNvPr>
              <p14:cNvContentPartPr/>
              <p14:nvPr/>
            </p14:nvContentPartPr>
            <p14:xfrm>
              <a:off x="7117410" y="5118034"/>
              <a:ext cx="1593000" cy="338760"/>
            </p14:xfrm>
          </p:contentPart>
        </mc:Choice>
        <mc:Fallback xmlns="">
          <p:pic>
            <p:nvPicPr>
              <p:cNvPr id="17466" name="Ink 17466">
                <a:extLst>
                  <a:ext uri="{FF2B5EF4-FFF2-40B4-BE49-F238E27FC236}">
                    <a16:creationId xmlns:a16="http://schemas.microsoft.com/office/drawing/2014/main" id="{B3D46E40-D174-49E1-8086-982E8098FB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01933" y="5102898"/>
                <a:ext cx="1623593" cy="369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467" name="Ink 17466">
                <a:extLst>
                  <a:ext uri="{FF2B5EF4-FFF2-40B4-BE49-F238E27FC236}">
                    <a16:creationId xmlns:a16="http://schemas.microsoft.com/office/drawing/2014/main" id="{6E52067D-CE07-5A4E-C6E4-62F6D05A106F}"/>
                  </a:ext>
                </a:extLst>
              </p14:cNvPr>
              <p14:cNvContentPartPr/>
              <p14:nvPr/>
            </p14:nvContentPartPr>
            <p14:xfrm>
              <a:off x="3433170" y="3990514"/>
              <a:ext cx="120960" cy="251640"/>
            </p14:xfrm>
          </p:contentPart>
        </mc:Choice>
        <mc:Fallback xmlns="">
          <p:pic>
            <p:nvPicPr>
              <p:cNvPr id="17467" name="Ink 17466">
                <a:extLst>
                  <a:ext uri="{FF2B5EF4-FFF2-40B4-BE49-F238E27FC236}">
                    <a16:creationId xmlns:a16="http://schemas.microsoft.com/office/drawing/2014/main" id="{6E52067D-CE07-5A4E-C6E4-62F6D05A10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18050" y="3975034"/>
                <a:ext cx="151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468" name="Ink 17467">
                <a:extLst>
                  <a:ext uri="{FF2B5EF4-FFF2-40B4-BE49-F238E27FC236}">
                    <a16:creationId xmlns:a16="http://schemas.microsoft.com/office/drawing/2014/main" id="{656279BF-DAB5-5EA7-415E-2090B8D933EC}"/>
                  </a:ext>
                </a:extLst>
              </p14:cNvPr>
              <p14:cNvContentPartPr/>
              <p14:nvPr/>
            </p14:nvContentPartPr>
            <p14:xfrm>
              <a:off x="3646650" y="4049914"/>
              <a:ext cx="109800" cy="104400"/>
            </p14:xfrm>
          </p:contentPart>
        </mc:Choice>
        <mc:Fallback xmlns="">
          <p:pic>
            <p:nvPicPr>
              <p:cNvPr id="17468" name="Ink 17467">
                <a:extLst>
                  <a:ext uri="{FF2B5EF4-FFF2-40B4-BE49-F238E27FC236}">
                    <a16:creationId xmlns:a16="http://schemas.microsoft.com/office/drawing/2014/main" id="{656279BF-DAB5-5EA7-415E-2090B8D933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31530" y="4034794"/>
                <a:ext cx="140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469" name="Ink 17468">
                <a:extLst>
                  <a:ext uri="{FF2B5EF4-FFF2-40B4-BE49-F238E27FC236}">
                    <a16:creationId xmlns:a16="http://schemas.microsoft.com/office/drawing/2014/main" id="{37FC0282-1105-79E3-0083-F0B71059F474}"/>
                  </a:ext>
                </a:extLst>
              </p14:cNvPr>
              <p14:cNvContentPartPr/>
              <p14:nvPr/>
            </p14:nvContentPartPr>
            <p14:xfrm>
              <a:off x="3646650" y="4088434"/>
              <a:ext cx="55080" cy="22320"/>
            </p14:xfrm>
          </p:contentPart>
        </mc:Choice>
        <mc:Fallback xmlns="">
          <p:pic>
            <p:nvPicPr>
              <p:cNvPr id="17469" name="Ink 17468">
                <a:extLst>
                  <a:ext uri="{FF2B5EF4-FFF2-40B4-BE49-F238E27FC236}">
                    <a16:creationId xmlns:a16="http://schemas.microsoft.com/office/drawing/2014/main" id="{37FC0282-1105-79E3-0083-F0B71059F4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31530" y="4072954"/>
                <a:ext cx="85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470" name="Ink 17469">
                <a:extLst>
                  <a:ext uri="{FF2B5EF4-FFF2-40B4-BE49-F238E27FC236}">
                    <a16:creationId xmlns:a16="http://schemas.microsoft.com/office/drawing/2014/main" id="{5BAC33EE-CF88-2246-54AB-AA89910A4DC0}"/>
                  </a:ext>
                </a:extLst>
              </p14:cNvPr>
              <p14:cNvContentPartPr/>
              <p14:nvPr/>
            </p14:nvContentPartPr>
            <p14:xfrm>
              <a:off x="3619290" y="4039834"/>
              <a:ext cx="164520" cy="251640"/>
            </p14:xfrm>
          </p:contentPart>
        </mc:Choice>
        <mc:Fallback xmlns="">
          <p:pic>
            <p:nvPicPr>
              <p:cNvPr id="17470" name="Ink 17469">
                <a:extLst>
                  <a:ext uri="{FF2B5EF4-FFF2-40B4-BE49-F238E27FC236}">
                    <a16:creationId xmlns:a16="http://schemas.microsoft.com/office/drawing/2014/main" id="{5BAC33EE-CF88-2246-54AB-AA89910A4DC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4170" y="4024354"/>
                <a:ext cx="1951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471" name="Ink 17470">
                <a:extLst>
                  <a:ext uri="{FF2B5EF4-FFF2-40B4-BE49-F238E27FC236}">
                    <a16:creationId xmlns:a16="http://schemas.microsoft.com/office/drawing/2014/main" id="{FC01D0F8-0C13-4823-C3C1-B13B0D730E1E}"/>
                  </a:ext>
                </a:extLst>
              </p14:cNvPr>
              <p14:cNvContentPartPr/>
              <p14:nvPr/>
            </p14:nvContentPartPr>
            <p14:xfrm>
              <a:off x="3843930" y="4077274"/>
              <a:ext cx="109800" cy="99000"/>
            </p14:xfrm>
          </p:contentPart>
        </mc:Choice>
        <mc:Fallback xmlns="">
          <p:pic>
            <p:nvPicPr>
              <p:cNvPr id="17471" name="Ink 17470">
                <a:extLst>
                  <a:ext uri="{FF2B5EF4-FFF2-40B4-BE49-F238E27FC236}">
                    <a16:creationId xmlns:a16="http://schemas.microsoft.com/office/drawing/2014/main" id="{FC01D0F8-0C13-4823-C3C1-B13B0D730E1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28450" y="4062154"/>
                <a:ext cx="140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472" name="Ink 17471">
                <a:extLst>
                  <a:ext uri="{FF2B5EF4-FFF2-40B4-BE49-F238E27FC236}">
                    <a16:creationId xmlns:a16="http://schemas.microsoft.com/office/drawing/2014/main" id="{E1F5F821-E7E0-A0A9-4917-EFA3F196A468}"/>
                  </a:ext>
                </a:extLst>
              </p14:cNvPr>
              <p14:cNvContentPartPr/>
              <p14:nvPr/>
            </p14:nvContentPartPr>
            <p14:xfrm>
              <a:off x="3838170" y="4203274"/>
              <a:ext cx="48240" cy="33120"/>
            </p14:xfrm>
          </p:contentPart>
        </mc:Choice>
        <mc:Fallback xmlns="">
          <p:pic>
            <p:nvPicPr>
              <p:cNvPr id="17472" name="Ink 17471">
                <a:extLst>
                  <a:ext uri="{FF2B5EF4-FFF2-40B4-BE49-F238E27FC236}">
                    <a16:creationId xmlns:a16="http://schemas.microsoft.com/office/drawing/2014/main" id="{E1F5F821-E7E0-A0A9-4917-EFA3F196A46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23050" y="4188154"/>
                <a:ext cx="78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473" name="Ink 17472">
                <a:extLst>
                  <a:ext uri="{FF2B5EF4-FFF2-40B4-BE49-F238E27FC236}">
                    <a16:creationId xmlns:a16="http://schemas.microsoft.com/office/drawing/2014/main" id="{9772D66C-96DA-7327-B228-32DB82B18D9D}"/>
                  </a:ext>
                </a:extLst>
              </p14:cNvPr>
              <p14:cNvContentPartPr/>
              <p14:nvPr/>
            </p14:nvContentPartPr>
            <p14:xfrm>
              <a:off x="3996930" y="4063954"/>
              <a:ext cx="11160" cy="161640"/>
            </p14:xfrm>
          </p:contentPart>
        </mc:Choice>
        <mc:Fallback xmlns="">
          <p:pic>
            <p:nvPicPr>
              <p:cNvPr id="17473" name="Ink 17472">
                <a:extLst>
                  <a:ext uri="{FF2B5EF4-FFF2-40B4-BE49-F238E27FC236}">
                    <a16:creationId xmlns:a16="http://schemas.microsoft.com/office/drawing/2014/main" id="{9772D66C-96DA-7327-B228-32DB82B18D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81810" y="4048834"/>
                <a:ext cx="41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474" name="Ink 17473">
                <a:extLst>
                  <a:ext uri="{FF2B5EF4-FFF2-40B4-BE49-F238E27FC236}">
                    <a16:creationId xmlns:a16="http://schemas.microsoft.com/office/drawing/2014/main" id="{12D86221-0F85-BCA3-F247-00C053C6A418}"/>
                  </a:ext>
                </a:extLst>
              </p14:cNvPr>
              <p14:cNvContentPartPr/>
              <p14:nvPr/>
            </p14:nvContentPartPr>
            <p14:xfrm>
              <a:off x="3967410" y="4066474"/>
              <a:ext cx="145080" cy="5760"/>
            </p14:xfrm>
          </p:contentPart>
        </mc:Choice>
        <mc:Fallback xmlns="">
          <p:pic>
            <p:nvPicPr>
              <p:cNvPr id="17474" name="Ink 17473">
                <a:extLst>
                  <a:ext uri="{FF2B5EF4-FFF2-40B4-BE49-F238E27FC236}">
                    <a16:creationId xmlns:a16="http://schemas.microsoft.com/office/drawing/2014/main" id="{12D86221-0F85-BCA3-F247-00C053C6A4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51930" y="4051354"/>
                <a:ext cx="175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475" name="Ink 17474">
                <a:extLst>
                  <a:ext uri="{FF2B5EF4-FFF2-40B4-BE49-F238E27FC236}">
                    <a16:creationId xmlns:a16="http://schemas.microsoft.com/office/drawing/2014/main" id="{F7585069-2322-FCD4-BB6E-835CBBF73148}"/>
                  </a:ext>
                </a:extLst>
              </p14:cNvPr>
              <p14:cNvContentPartPr/>
              <p14:nvPr/>
            </p14:nvContentPartPr>
            <p14:xfrm>
              <a:off x="4084770" y="4069354"/>
              <a:ext cx="77040" cy="123120"/>
            </p14:xfrm>
          </p:contentPart>
        </mc:Choice>
        <mc:Fallback xmlns="">
          <p:pic>
            <p:nvPicPr>
              <p:cNvPr id="17475" name="Ink 17474">
                <a:extLst>
                  <a:ext uri="{FF2B5EF4-FFF2-40B4-BE49-F238E27FC236}">
                    <a16:creationId xmlns:a16="http://schemas.microsoft.com/office/drawing/2014/main" id="{F7585069-2322-FCD4-BB6E-835CBBF7314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69290" y="4054234"/>
                <a:ext cx="107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476" name="Ink 17475">
                <a:extLst>
                  <a:ext uri="{FF2B5EF4-FFF2-40B4-BE49-F238E27FC236}">
                    <a16:creationId xmlns:a16="http://schemas.microsoft.com/office/drawing/2014/main" id="{3A1830DF-ABE6-E10E-BC1A-246C80F04518}"/>
                  </a:ext>
                </a:extLst>
              </p14:cNvPr>
              <p14:cNvContentPartPr/>
              <p14:nvPr/>
            </p14:nvContentPartPr>
            <p14:xfrm>
              <a:off x="4079010" y="3945874"/>
              <a:ext cx="87840" cy="115200"/>
            </p14:xfrm>
          </p:contentPart>
        </mc:Choice>
        <mc:Fallback xmlns="">
          <p:pic>
            <p:nvPicPr>
              <p:cNvPr id="17476" name="Ink 17475">
                <a:extLst>
                  <a:ext uri="{FF2B5EF4-FFF2-40B4-BE49-F238E27FC236}">
                    <a16:creationId xmlns:a16="http://schemas.microsoft.com/office/drawing/2014/main" id="{3A1830DF-ABE6-E10E-BC1A-246C80F0451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63890" y="3930754"/>
                <a:ext cx="1184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477" name="Ink 17476">
                <a:extLst>
                  <a:ext uri="{FF2B5EF4-FFF2-40B4-BE49-F238E27FC236}">
                    <a16:creationId xmlns:a16="http://schemas.microsoft.com/office/drawing/2014/main" id="{6AC53D61-5CFE-0F4F-1CE6-1C8744DD275F}"/>
                  </a:ext>
                </a:extLst>
              </p14:cNvPr>
              <p14:cNvContentPartPr/>
              <p14:nvPr/>
            </p14:nvContentPartPr>
            <p14:xfrm>
              <a:off x="4117530" y="4071874"/>
              <a:ext cx="93600" cy="159120"/>
            </p14:xfrm>
          </p:contentPart>
        </mc:Choice>
        <mc:Fallback xmlns="">
          <p:pic>
            <p:nvPicPr>
              <p:cNvPr id="17477" name="Ink 17476">
                <a:extLst>
                  <a:ext uri="{FF2B5EF4-FFF2-40B4-BE49-F238E27FC236}">
                    <a16:creationId xmlns:a16="http://schemas.microsoft.com/office/drawing/2014/main" id="{6AC53D61-5CFE-0F4F-1CE6-1C8744DD27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02050" y="4056754"/>
                <a:ext cx="123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478" name="Ink 17477">
                <a:extLst>
                  <a:ext uri="{FF2B5EF4-FFF2-40B4-BE49-F238E27FC236}">
                    <a16:creationId xmlns:a16="http://schemas.microsoft.com/office/drawing/2014/main" id="{39967A7E-47C5-EE69-5FEB-D261C2DE6ED3}"/>
                  </a:ext>
                </a:extLst>
              </p14:cNvPr>
              <p14:cNvContentPartPr/>
              <p14:nvPr/>
            </p14:nvContentPartPr>
            <p14:xfrm>
              <a:off x="4210410" y="4066474"/>
              <a:ext cx="82440" cy="27720"/>
            </p14:xfrm>
          </p:contentPart>
        </mc:Choice>
        <mc:Fallback xmlns="">
          <p:pic>
            <p:nvPicPr>
              <p:cNvPr id="17478" name="Ink 17477">
                <a:extLst>
                  <a:ext uri="{FF2B5EF4-FFF2-40B4-BE49-F238E27FC236}">
                    <a16:creationId xmlns:a16="http://schemas.microsoft.com/office/drawing/2014/main" id="{39967A7E-47C5-EE69-5FEB-D261C2DE6ED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95290" y="4051354"/>
                <a:ext cx="113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479" name="Ink 17478">
                <a:extLst>
                  <a:ext uri="{FF2B5EF4-FFF2-40B4-BE49-F238E27FC236}">
                    <a16:creationId xmlns:a16="http://schemas.microsoft.com/office/drawing/2014/main" id="{B7C95D7B-C1AF-4E42-E6E8-98C2E5D504B0}"/>
                  </a:ext>
                </a:extLst>
              </p14:cNvPr>
              <p14:cNvContentPartPr/>
              <p14:nvPr/>
            </p14:nvContentPartPr>
            <p14:xfrm>
              <a:off x="4374930" y="4090954"/>
              <a:ext cx="164520" cy="134640"/>
            </p14:xfrm>
          </p:contentPart>
        </mc:Choice>
        <mc:Fallback xmlns="">
          <p:pic>
            <p:nvPicPr>
              <p:cNvPr id="17479" name="Ink 17478">
                <a:extLst>
                  <a:ext uri="{FF2B5EF4-FFF2-40B4-BE49-F238E27FC236}">
                    <a16:creationId xmlns:a16="http://schemas.microsoft.com/office/drawing/2014/main" id="{B7C95D7B-C1AF-4E42-E6E8-98C2E5D504B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59450" y="4075474"/>
                <a:ext cx="195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480" name="Ink 17479">
                <a:extLst>
                  <a:ext uri="{FF2B5EF4-FFF2-40B4-BE49-F238E27FC236}">
                    <a16:creationId xmlns:a16="http://schemas.microsoft.com/office/drawing/2014/main" id="{5AF36B51-E9A0-8FFA-5E17-EF73F09C6F72}"/>
                  </a:ext>
                </a:extLst>
              </p14:cNvPr>
              <p14:cNvContentPartPr/>
              <p14:nvPr/>
            </p14:nvContentPartPr>
            <p14:xfrm>
              <a:off x="4582650" y="4083034"/>
              <a:ext cx="186480" cy="109800"/>
            </p14:xfrm>
          </p:contentPart>
        </mc:Choice>
        <mc:Fallback xmlns="">
          <p:pic>
            <p:nvPicPr>
              <p:cNvPr id="17480" name="Ink 17479">
                <a:extLst>
                  <a:ext uri="{FF2B5EF4-FFF2-40B4-BE49-F238E27FC236}">
                    <a16:creationId xmlns:a16="http://schemas.microsoft.com/office/drawing/2014/main" id="{5AF36B51-E9A0-8FFA-5E17-EF73F09C6F7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67530" y="4067554"/>
                <a:ext cx="217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481" name="Ink 17480">
                <a:extLst>
                  <a:ext uri="{FF2B5EF4-FFF2-40B4-BE49-F238E27FC236}">
                    <a16:creationId xmlns:a16="http://schemas.microsoft.com/office/drawing/2014/main" id="{DB42B1DC-60D0-4956-A9BC-0989112E4558}"/>
                  </a:ext>
                </a:extLst>
              </p14:cNvPr>
              <p14:cNvContentPartPr/>
              <p14:nvPr/>
            </p14:nvContentPartPr>
            <p14:xfrm>
              <a:off x="4818090" y="4077994"/>
              <a:ext cx="77040" cy="136440"/>
            </p14:xfrm>
          </p:contentPart>
        </mc:Choice>
        <mc:Fallback xmlns="">
          <p:pic>
            <p:nvPicPr>
              <p:cNvPr id="17481" name="Ink 17480">
                <a:extLst>
                  <a:ext uri="{FF2B5EF4-FFF2-40B4-BE49-F238E27FC236}">
                    <a16:creationId xmlns:a16="http://schemas.microsoft.com/office/drawing/2014/main" id="{DB42B1DC-60D0-4956-A9BC-0989112E455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02970" y="4062874"/>
                <a:ext cx="107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482" name="Ink 17481">
                <a:extLst>
                  <a:ext uri="{FF2B5EF4-FFF2-40B4-BE49-F238E27FC236}">
                    <a16:creationId xmlns:a16="http://schemas.microsoft.com/office/drawing/2014/main" id="{05BE5AC8-074B-85D6-BB64-A7F343F808C9}"/>
                  </a:ext>
                </a:extLst>
              </p14:cNvPr>
              <p14:cNvContentPartPr/>
              <p14:nvPr/>
            </p14:nvContentPartPr>
            <p14:xfrm>
              <a:off x="4796130" y="3919234"/>
              <a:ext cx="77040" cy="169560"/>
            </p14:xfrm>
          </p:contentPart>
        </mc:Choice>
        <mc:Fallback xmlns="">
          <p:pic>
            <p:nvPicPr>
              <p:cNvPr id="17482" name="Ink 17481">
                <a:extLst>
                  <a:ext uri="{FF2B5EF4-FFF2-40B4-BE49-F238E27FC236}">
                    <a16:creationId xmlns:a16="http://schemas.microsoft.com/office/drawing/2014/main" id="{05BE5AC8-074B-85D6-BB64-A7F343F808C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781010" y="3904114"/>
                <a:ext cx="107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483" name="Ink 17482">
                <a:extLst>
                  <a:ext uri="{FF2B5EF4-FFF2-40B4-BE49-F238E27FC236}">
                    <a16:creationId xmlns:a16="http://schemas.microsoft.com/office/drawing/2014/main" id="{35853C2C-5EDA-DE0D-A399-CD3992678F0B}"/>
                  </a:ext>
                </a:extLst>
              </p14:cNvPr>
              <p14:cNvContentPartPr/>
              <p14:nvPr/>
            </p14:nvContentPartPr>
            <p14:xfrm>
              <a:off x="4790730" y="4071874"/>
              <a:ext cx="159120" cy="169920"/>
            </p14:xfrm>
          </p:contentPart>
        </mc:Choice>
        <mc:Fallback xmlns="">
          <p:pic>
            <p:nvPicPr>
              <p:cNvPr id="17483" name="Ink 17482">
                <a:extLst>
                  <a:ext uri="{FF2B5EF4-FFF2-40B4-BE49-F238E27FC236}">
                    <a16:creationId xmlns:a16="http://schemas.microsoft.com/office/drawing/2014/main" id="{35853C2C-5EDA-DE0D-A399-CD3992678F0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775610" y="4056754"/>
                <a:ext cx="1897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484" name="Ink 17483">
                <a:extLst>
                  <a:ext uri="{FF2B5EF4-FFF2-40B4-BE49-F238E27FC236}">
                    <a16:creationId xmlns:a16="http://schemas.microsoft.com/office/drawing/2014/main" id="{E70B6625-7B48-F848-CBA4-5C29C8D774F4}"/>
                  </a:ext>
                </a:extLst>
              </p14:cNvPr>
              <p14:cNvContentPartPr/>
              <p14:nvPr/>
            </p14:nvContentPartPr>
            <p14:xfrm>
              <a:off x="4925370" y="4071874"/>
              <a:ext cx="145080" cy="33120"/>
            </p14:xfrm>
          </p:contentPart>
        </mc:Choice>
        <mc:Fallback xmlns="">
          <p:pic>
            <p:nvPicPr>
              <p:cNvPr id="17484" name="Ink 17483">
                <a:extLst>
                  <a:ext uri="{FF2B5EF4-FFF2-40B4-BE49-F238E27FC236}">
                    <a16:creationId xmlns:a16="http://schemas.microsoft.com/office/drawing/2014/main" id="{E70B6625-7B48-F848-CBA4-5C29C8D774F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09890" y="4056754"/>
                <a:ext cx="175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485" name="Ink 17484">
                <a:extLst>
                  <a:ext uri="{FF2B5EF4-FFF2-40B4-BE49-F238E27FC236}">
                    <a16:creationId xmlns:a16="http://schemas.microsoft.com/office/drawing/2014/main" id="{990BDC70-F35E-86F3-0610-F0713C6A5DAC}"/>
                  </a:ext>
                </a:extLst>
              </p14:cNvPr>
              <p14:cNvContentPartPr/>
              <p14:nvPr/>
            </p14:nvContentPartPr>
            <p14:xfrm>
              <a:off x="4172250" y="4411354"/>
              <a:ext cx="252000" cy="126360"/>
            </p14:xfrm>
          </p:contentPart>
        </mc:Choice>
        <mc:Fallback xmlns="">
          <p:pic>
            <p:nvPicPr>
              <p:cNvPr id="17485" name="Ink 17484">
                <a:extLst>
                  <a:ext uri="{FF2B5EF4-FFF2-40B4-BE49-F238E27FC236}">
                    <a16:creationId xmlns:a16="http://schemas.microsoft.com/office/drawing/2014/main" id="{990BDC70-F35E-86F3-0610-F0713C6A5DA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57130" y="4396234"/>
                <a:ext cx="282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486" name="Ink 17485">
                <a:extLst>
                  <a:ext uri="{FF2B5EF4-FFF2-40B4-BE49-F238E27FC236}">
                    <a16:creationId xmlns:a16="http://schemas.microsoft.com/office/drawing/2014/main" id="{389F6DCC-CD07-9CED-67F6-379D607C2A60}"/>
                  </a:ext>
                </a:extLst>
              </p14:cNvPr>
              <p14:cNvContentPartPr/>
              <p14:nvPr/>
            </p14:nvContentPartPr>
            <p14:xfrm>
              <a:off x="4451250" y="4384714"/>
              <a:ext cx="93600" cy="125640"/>
            </p14:xfrm>
          </p:contentPart>
        </mc:Choice>
        <mc:Fallback xmlns="">
          <p:pic>
            <p:nvPicPr>
              <p:cNvPr id="17486" name="Ink 17485">
                <a:extLst>
                  <a:ext uri="{FF2B5EF4-FFF2-40B4-BE49-F238E27FC236}">
                    <a16:creationId xmlns:a16="http://schemas.microsoft.com/office/drawing/2014/main" id="{389F6DCC-CD07-9CED-67F6-379D607C2A6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36130" y="4369234"/>
                <a:ext cx="1238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487" name="Ink 17486">
                <a:extLst>
                  <a:ext uri="{FF2B5EF4-FFF2-40B4-BE49-F238E27FC236}">
                    <a16:creationId xmlns:a16="http://schemas.microsoft.com/office/drawing/2014/main" id="{A8C8360F-1849-5615-54DC-07B141AD117E}"/>
                  </a:ext>
                </a:extLst>
              </p14:cNvPr>
              <p14:cNvContentPartPr/>
              <p14:nvPr/>
            </p14:nvContentPartPr>
            <p14:xfrm>
              <a:off x="4582650" y="4329274"/>
              <a:ext cx="268560" cy="191880"/>
            </p14:xfrm>
          </p:contentPart>
        </mc:Choice>
        <mc:Fallback xmlns="">
          <p:pic>
            <p:nvPicPr>
              <p:cNvPr id="17487" name="Ink 17486">
                <a:extLst>
                  <a:ext uri="{FF2B5EF4-FFF2-40B4-BE49-F238E27FC236}">
                    <a16:creationId xmlns:a16="http://schemas.microsoft.com/office/drawing/2014/main" id="{A8C8360F-1849-5615-54DC-07B141AD117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67530" y="4313794"/>
                <a:ext cx="2991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488" name="Ink 17487">
                <a:extLst>
                  <a:ext uri="{FF2B5EF4-FFF2-40B4-BE49-F238E27FC236}">
                    <a16:creationId xmlns:a16="http://schemas.microsoft.com/office/drawing/2014/main" id="{4DE3B448-5F90-A93C-E780-A69DA398CEC2}"/>
                  </a:ext>
                </a:extLst>
              </p14:cNvPr>
              <p14:cNvContentPartPr/>
              <p14:nvPr/>
            </p14:nvContentPartPr>
            <p14:xfrm>
              <a:off x="4730610" y="4341514"/>
              <a:ext cx="159120" cy="327600"/>
            </p14:xfrm>
          </p:contentPart>
        </mc:Choice>
        <mc:Fallback xmlns="">
          <p:pic>
            <p:nvPicPr>
              <p:cNvPr id="17488" name="Ink 17487">
                <a:extLst>
                  <a:ext uri="{FF2B5EF4-FFF2-40B4-BE49-F238E27FC236}">
                    <a16:creationId xmlns:a16="http://schemas.microsoft.com/office/drawing/2014/main" id="{4DE3B448-5F90-A93C-E780-A69DA398CEC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15490" y="4326034"/>
                <a:ext cx="189720" cy="35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B09F0C1-2D91-73F5-BF64-AF81BB8EE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Metropolitan Area Networks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8F66772-786D-3D37-6FDE-2FE483CE4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metropolitan area network based on cable TV.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16EE16C-0774-6BD1-9C31-8AEB6EBD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350963"/>
            <a:ext cx="7173913" cy="39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FD93BC6-F5E4-2242-4D29-BF89D96D6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Wide Area Networks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068066B-0C64-84F5-41D7-3E157002E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Relation between hosts on LANs and the subnet.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5C6FAAF-664A-EAAD-4F82-B74544E4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844675"/>
            <a:ext cx="7808913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E2C7023C-9170-E4E7-5FD2-8551A8549227}"/>
                  </a:ext>
                </a:extLst>
              </p14:cNvPr>
              <p14:cNvContentPartPr/>
              <p14:nvPr/>
            </p14:nvContentPartPr>
            <p14:xfrm>
              <a:off x="2927010" y="1460794"/>
              <a:ext cx="903960" cy="37260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E2C7023C-9170-E4E7-5FD2-8551A85492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1884" y="1445674"/>
                <a:ext cx="934572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36D5770B-4130-C014-436E-50333F4E513E}"/>
                  </a:ext>
                </a:extLst>
              </p14:cNvPr>
              <p14:cNvContentPartPr/>
              <p14:nvPr/>
            </p14:nvContentPartPr>
            <p14:xfrm>
              <a:off x="3833490" y="1334794"/>
              <a:ext cx="1190520" cy="31716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36D5770B-4130-C014-436E-50333F4E51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8370" y="1319674"/>
                <a:ext cx="12211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F5A258EB-FD8D-A986-9C66-59E08E570F0A}"/>
                  </a:ext>
                </a:extLst>
              </p14:cNvPr>
              <p14:cNvContentPartPr/>
              <p14:nvPr/>
            </p14:nvContentPartPr>
            <p14:xfrm>
              <a:off x="3507330" y="1649794"/>
              <a:ext cx="1423440" cy="28764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F5A258EB-FD8D-A986-9C66-59E08E570F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2214" y="1634655"/>
                <a:ext cx="1453672" cy="318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7D826F4D-65AD-4AE7-FD7B-1195F9F405E1}"/>
                  </a:ext>
                </a:extLst>
              </p14:cNvPr>
              <p14:cNvContentPartPr/>
              <p14:nvPr/>
            </p14:nvContentPartPr>
            <p14:xfrm>
              <a:off x="3540450" y="2553034"/>
              <a:ext cx="1549440" cy="56052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7D826F4D-65AD-4AE7-FD7B-1195F9F405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4970" y="2537914"/>
                <a:ext cx="158004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688C165-B824-6164-8948-ADFA123BE839}"/>
                  </a:ext>
                </a:extLst>
              </p14:cNvPr>
              <p14:cNvContentPartPr/>
              <p14:nvPr/>
            </p14:nvContentPartPr>
            <p14:xfrm>
              <a:off x="3332370" y="2697754"/>
              <a:ext cx="208440" cy="208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688C165-B824-6164-8948-ADFA123BE8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6890" y="2682634"/>
                <a:ext cx="239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3AE5CD50-B4C3-F5B8-81CC-0987FD581F57}"/>
                  </a:ext>
                </a:extLst>
              </p14:cNvPr>
              <p14:cNvContentPartPr/>
              <p14:nvPr/>
            </p14:nvContentPartPr>
            <p14:xfrm>
              <a:off x="4068930" y="3133354"/>
              <a:ext cx="642960" cy="43236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3AE5CD50-B4C3-F5B8-81CC-0987FD581F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3459" y="3118234"/>
                <a:ext cx="673543" cy="46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F984923-3032-BD1A-E518-D2379DEAD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Wide Area Networks (2)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5E05184-0FD5-5019-85E9-FF132A5A0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stream of packets from sender to receiver.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32DAA5A-AA82-67E2-4A6B-5DD179AB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939925"/>
            <a:ext cx="8312150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644FA35-0F05-76EF-30D0-48A0B0247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Networks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E8C7DB7-57A3-7EEC-3F08-C04D6E85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781175"/>
            <a:ext cx="7177087" cy="4772025"/>
          </a:xfrm>
        </p:spPr>
        <p:txBody>
          <a:bodyPr/>
          <a:lstStyle/>
          <a:p>
            <a:pPr algn="l"/>
            <a:r>
              <a:rPr lang="en-US" altLang="en-US" sz="3600"/>
              <a:t>Categories of wireless networks:</a:t>
            </a:r>
          </a:p>
          <a:p>
            <a:pPr algn="l">
              <a:buFontTx/>
              <a:buChar char="•"/>
            </a:pPr>
            <a:r>
              <a:rPr lang="en-US" altLang="en-US" sz="3600"/>
              <a:t>System interconnection</a:t>
            </a:r>
          </a:p>
          <a:p>
            <a:pPr algn="l">
              <a:buFontTx/>
              <a:buChar char="•"/>
            </a:pPr>
            <a:r>
              <a:rPr lang="en-US" altLang="en-US" sz="3600"/>
              <a:t>Wireless LANs</a:t>
            </a:r>
          </a:p>
          <a:p>
            <a:pPr algn="l">
              <a:buFontTx/>
              <a:buChar char="•"/>
            </a:pPr>
            <a:r>
              <a:rPr lang="en-US" altLang="en-US" sz="3600"/>
              <a:t>Wireless WANs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94C1931-3CAF-5E75-4B09-20F9E833F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Networks (2)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B7C65B6-715D-769F-7732-54E254ADD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0000" y="5834063"/>
            <a:ext cx="6700838" cy="8382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Bluetooth configuration</a:t>
            </a:r>
          </a:p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Wireless LAN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EFDA84B6-5DF2-94C9-DFE5-7F954C23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797050"/>
            <a:ext cx="78994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0B0C6E2-019A-B896-F820-7DED36683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Networks (3)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06F3199-3775-4722-7DA6-9832CAD75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00250" y="5834063"/>
            <a:ext cx="7240588" cy="8382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Individual mobile computers</a:t>
            </a:r>
          </a:p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flying LAN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C0180AC2-6006-B7CE-2C63-C91CAC08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2322513"/>
            <a:ext cx="8286750" cy="223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D18AC60-7CAD-C654-436B-7F0A3784D4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Home Network Categories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743E30B-2BEC-DD2D-BFE5-36D6FFF0AA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6250" y="1419225"/>
            <a:ext cx="8667750" cy="5133975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2800"/>
              <a:t>Computers (desktop PC, PDA, shared peripherals</a:t>
            </a:r>
          </a:p>
          <a:p>
            <a:pPr algn="l">
              <a:buFontTx/>
              <a:buChar char="•"/>
            </a:pPr>
            <a:r>
              <a:rPr lang="en-US" altLang="en-US" sz="2800"/>
              <a:t>Entertainment (TV, DVD, VCR, camera, stereo, MP3)</a:t>
            </a:r>
          </a:p>
          <a:p>
            <a:pPr algn="l">
              <a:buFontTx/>
              <a:buChar char="•"/>
            </a:pPr>
            <a:r>
              <a:rPr lang="en-US" altLang="en-US" sz="2800"/>
              <a:t>Telecomm (telephone, cell phone, intercom, fax)</a:t>
            </a:r>
          </a:p>
          <a:p>
            <a:pPr algn="l">
              <a:buFontTx/>
              <a:buChar char="•"/>
            </a:pPr>
            <a:r>
              <a:rPr lang="en-US" altLang="en-US" sz="2800"/>
              <a:t>Appliances (microwave, fridge, clock, furnace, airco)</a:t>
            </a:r>
          </a:p>
          <a:p>
            <a:pPr algn="l">
              <a:buFontTx/>
              <a:buChar char="•"/>
            </a:pPr>
            <a:r>
              <a:rPr lang="en-US" altLang="en-US" sz="2800"/>
              <a:t>Telemetry (utility meter, burglar alarm, babycam).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0D68A69-30CC-7E91-6796-CABB904B6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Uses of Computer Networks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F634D76-49FA-D613-A7BE-804B67018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1475" y="1730375"/>
            <a:ext cx="7502525" cy="4822825"/>
          </a:xfrm>
        </p:spPr>
        <p:txBody>
          <a:bodyPr/>
          <a:lstStyle/>
          <a:p>
            <a:pPr lvl="1">
              <a:buFontTx/>
              <a:buChar char="•"/>
            </a:pPr>
            <a:r>
              <a:rPr lang="en-US" altLang="en-US" sz="3200"/>
              <a:t>Business Applications</a:t>
            </a:r>
          </a:p>
          <a:p>
            <a:pPr lvl="1">
              <a:buFontTx/>
              <a:buChar char="•"/>
            </a:pPr>
            <a:r>
              <a:rPr lang="en-US" altLang="en-US" sz="3200"/>
              <a:t>Home Applications</a:t>
            </a:r>
          </a:p>
          <a:p>
            <a:pPr lvl="1">
              <a:buFontTx/>
              <a:buChar char="•"/>
            </a:pPr>
            <a:r>
              <a:rPr lang="en-US" altLang="en-US" sz="3200"/>
              <a:t>Mobile Users</a:t>
            </a:r>
          </a:p>
          <a:p>
            <a:pPr lvl="1">
              <a:buFontTx/>
              <a:buChar char="•"/>
            </a:pPr>
            <a:r>
              <a:rPr lang="en-US" altLang="en-US" sz="3200"/>
              <a:t>Social Issues</a:t>
            </a:r>
          </a:p>
          <a:p>
            <a:pPr lvl="1">
              <a:buFontTx/>
              <a:buChar char="•"/>
            </a:pPr>
            <a:endParaRPr lang="en-US" altLang="en-US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2E1B1FE-EF4C-205B-FEA8-D0B7C6FA7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Software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F260CDF4-897D-FA4C-4F4E-59223E23F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2450" y="1444625"/>
            <a:ext cx="8591550" cy="3011488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2800"/>
              <a:t>Protocol Hierarchies</a:t>
            </a:r>
          </a:p>
          <a:p>
            <a:pPr algn="l">
              <a:buFontTx/>
              <a:buChar char="•"/>
            </a:pPr>
            <a:r>
              <a:rPr lang="en-US" altLang="en-US" sz="2800"/>
              <a:t>Design Issues for the Layers</a:t>
            </a:r>
          </a:p>
          <a:p>
            <a:pPr algn="l">
              <a:buFontTx/>
              <a:buChar char="•"/>
            </a:pPr>
            <a:r>
              <a:rPr lang="en-US" altLang="en-US" sz="2800"/>
              <a:t>Connection-Oriented and Connectionless Services</a:t>
            </a:r>
          </a:p>
          <a:p>
            <a:pPr algn="l">
              <a:buFontTx/>
              <a:buChar char="•"/>
            </a:pPr>
            <a:r>
              <a:rPr lang="en-US" altLang="en-US" sz="2800"/>
              <a:t>Service Primitives</a:t>
            </a:r>
          </a:p>
          <a:p>
            <a:pPr algn="l">
              <a:buFontTx/>
              <a:buChar char="•"/>
            </a:pPr>
            <a:r>
              <a:rPr lang="en-US" altLang="en-US" sz="2800"/>
              <a:t>The Relationship of Services to Protocols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716EBC36-E0DB-451A-22B5-FF885C8C259F}"/>
                  </a:ext>
                </a:extLst>
              </p14:cNvPr>
              <p14:cNvContentPartPr/>
              <p14:nvPr/>
            </p14:nvContentPartPr>
            <p14:xfrm>
              <a:off x="5943450" y="2336674"/>
              <a:ext cx="1820160" cy="2851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716EBC36-E0DB-451A-22B5-FF885C8C25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7970" y="2321194"/>
                <a:ext cx="18507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B1EBE57D-5886-1080-02F5-24109BBC371F}"/>
                  </a:ext>
                </a:extLst>
              </p14:cNvPr>
              <p14:cNvContentPartPr/>
              <p14:nvPr/>
            </p14:nvContentPartPr>
            <p14:xfrm>
              <a:off x="2113770" y="2348194"/>
              <a:ext cx="3618720" cy="32832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B1EBE57D-5886-1080-02F5-24109BBC37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650" y="2333074"/>
                <a:ext cx="36493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2473" name="Ink 62472">
                <a:extLst>
                  <a:ext uri="{FF2B5EF4-FFF2-40B4-BE49-F238E27FC236}">
                    <a16:creationId xmlns:a16="http://schemas.microsoft.com/office/drawing/2014/main" id="{8BB5B67B-FC84-A63F-8BE8-F824B227A090}"/>
                  </a:ext>
                </a:extLst>
              </p14:cNvPr>
              <p14:cNvContentPartPr/>
              <p14:nvPr/>
            </p14:nvContentPartPr>
            <p14:xfrm>
              <a:off x="4988010" y="2923114"/>
              <a:ext cx="3657240" cy="339120"/>
            </p14:xfrm>
          </p:contentPart>
        </mc:Choice>
        <mc:Fallback xmlns="">
          <p:pic>
            <p:nvPicPr>
              <p:cNvPr id="62473" name="Ink 62472">
                <a:extLst>
                  <a:ext uri="{FF2B5EF4-FFF2-40B4-BE49-F238E27FC236}">
                    <a16:creationId xmlns:a16="http://schemas.microsoft.com/office/drawing/2014/main" id="{8BB5B67B-FC84-A63F-8BE8-F824B227A0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2530" y="2907634"/>
                <a:ext cx="36874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62480" name="Ink 62480">
                <a:extLst>
                  <a:ext uri="{FF2B5EF4-FFF2-40B4-BE49-F238E27FC236}">
                    <a16:creationId xmlns:a16="http://schemas.microsoft.com/office/drawing/2014/main" id="{A344232F-DD44-5BC1-26EB-823A669C61B4}"/>
                  </a:ext>
                </a:extLst>
              </p14:cNvPr>
              <p14:cNvContentPartPr/>
              <p14:nvPr/>
            </p14:nvContentPartPr>
            <p14:xfrm>
              <a:off x="8655690" y="3037234"/>
              <a:ext cx="527040" cy="230400"/>
            </p14:xfrm>
          </p:contentPart>
        </mc:Choice>
        <mc:Fallback xmlns="">
          <p:pic>
            <p:nvPicPr>
              <p:cNvPr id="62480" name="Ink 62480">
                <a:extLst>
                  <a:ext uri="{FF2B5EF4-FFF2-40B4-BE49-F238E27FC236}">
                    <a16:creationId xmlns:a16="http://schemas.microsoft.com/office/drawing/2014/main" id="{A344232F-DD44-5BC1-26EB-823A669C61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0210" y="3022114"/>
                <a:ext cx="557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62486" name="Ink 62486">
                <a:extLst>
                  <a:ext uri="{FF2B5EF4-FFF2-40B4-BE49-F238E27FC236}">
                    <a16:creationId xmlns:a16="http://schemas.microsoft.com/office/drawing/2014/main" id="{125466A4-48F9-2426-AFB5-3EDE97043765}"/>
                  </a:ext>
                </a:extLst>
              </p14:cNvPr>
              <p14:cNvContentPartPr/>
              <p14:nvPr/>
            </p14:nvContentPartPr>
            <p14:xfrm>
              <a:off x="5477970" y="3410194"/>
              <a:ext cx="777960" cy="169560"/>
            </p14:xfrm>
          </p:contentPart>
        </mc:Choice>
        <mc:Fallback xmlns="">
          <p:pic>
            <p:nvPicPr>
              <p:cNvPr id="62486" name="Ink 62486">
                <a:extLst>
                  <a:ext uri="{FF2B5EF4-FFF2-40B4-BE49-F238E27FC236}">
                    <a16:creationId xmlns:a16="http://schemas.microsoft.com/office/drawing/2014/main" id="{125466A4-48F9-2426-AFB5-3EDE970437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2843" y="3395074"/>
                <a:ext cx="808574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62509" name="Ink 62509">
                <a:extLst>
                  <a:ext uri="{FF2B5EF4-FFF2-40B4-BE49-F238E27FC236}">
                    <a16:creationId xmlns:a16="http://schemas.microsoft.com/office/drawing/2014/main" id="{0D96A140-9679-CC10-5405-1EFFCF91AF4A}"/>
                  </a:ext>
                </a:extLst>
              </p14:cNvPr>
              <p14:cNvContentPartPr/>
              <p14:nvPr/>
            </p14:nvContentPartPr>
            <p14:xfrm>
              <a:off x="6430530" y="3388954"/>
              <a:ext cx="2545920" cy="349560"/>
            </p14:xfrm>
          </p:contentPart>
        </mc:Choice>
        <mc:Fallback xmlns="">
          <p:pic>
            <p:nvPicPr>
              <p:cNvPr id="62509" name="Ink 62509">
                <a:extLst>
                  <a:ext uri="{FF2B5EF4-FFF2-40B4-BE49-F238E27FC236}">
                    <a16:creationId xmlns:a16="http://schemas.microsoft.com/office/drawing/2014/main" id="{0D96A140-9679-CC10-5405-1EFFCF91AF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5410" y="3373474"/>
                <a:ext cx="25761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524" name="Ink 62523">
                <a:extLst>
                  <a:ext uri="{FF2B5EF4-FFF2-40B4-BE49-F238E27FC236}">
                    <a16:creationId xmlns:a16="http://schemas.microsoft.com/office/drawing/2014/main" id="{A5F032CB-02D2-2C1F-4243-E015B063DD71}"/>
                  </a:ext>
                </a:extLst>
              </p14:cNvPr>
              <p14:cNvContentPartPr/>
              <p14:nvPr/>
            </p14:nvContentPartPr>
            <p14:xfrm>
              <a:off x="1424730" y="5024434"/>
              <a:ext cx="161640" cy="5760"/>
            </p14:xfrm>
          </p:contentPart>
        </mc:Choice>
        <mc:Fallback xmlns="">
          <p:pic>
            <p:nvPicPr>
              <p:cNvPr id="62524" name="Ink 62523">
                <a:extLst>
                  <a:ext uri="{FF2B5EF4-FFF2-40B4-BE49-F238E27FC236}">
                    <a16:creationId xmlns:a16="http://schemas.microsoft.com/office/drawing/2014/main" id="{A5F032CB-02D2-2C1F-4243-E015B063DD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9610" y="5009314"/>
                <a:ext cx="191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525" name="Ink 62525">
                <a:extLst>
                  <a:ext uri="{FF2B5EF4-FFF2-40B4-BE49-F238E27FC236}">
                    <a16:creationId xmlns:a16="http://schemas.microsoft.com/office/drawing/2014/main" id="{50BD3817-1348-497F-4BA1-73E4308D7A8B}"/>
                  </a:ext>
                </a:extLst>
              </p14:cNvPr>
              <p14:cNvContentPartPr/>
              <p14:nvPr/>
            </p14:nvContentPartPr>
            <p14:xfrm>
              <a:off x="858090" y="4374274"/>
              <a:ext cx="1719360" cy="409680"/>
            </p14:xfrm>
          </p:contentPart>
        </mc:Choice>
        <mc:Fallback xmlns="">
          <p:pic>
            <p:nvPicPr>
              <p:cNvPr id="62525" name="Ink 62525">
                <a:extLst>
                  <a:ext uri="{FF2B5EF4-FFF2-40B4-BE49-F238E27FC236}">
                    <a16:creationId xmlns:a16="http://schemas.microsoft.com/office/drawing/2014/main" id="{50BD3817-1348-497F-4BA1-73E4308D7A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2610" y="4358794"/>
                <a:ext cx="17496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571" name="Ink 62573">
                <a:extLst>
                  <a:ext uri="{FF2B5EF4-FFF2-40B4-BE49-F238E27FC236}">
                    <a16:creationId xmlns:a16="http://schemas.microsoft.com/office/drawing/2014/main" id="{7AC9DFC1-7596-B6B2-041E-580650CF35FD}"/>
                  </a:ext>
                </a:extLst>
              </p14:cNvPr>
              <p14:cNvContentPartPr/>
              <p14:nvPr/>
            </p14:nvContentPartPr>
            <p14:xfrm>
              <a:off x="1525890" y="5394154"/>
              <a:ext cx="3635280" cy="347760"/>
            </p14:xfrm>
          </p:contentPart>
        </mc:Choice>
        <mc:Fallback xmlns="">
          <p:pic>
            <p:nvPicPr>
              <p:cNvPr id="62571" name="Ink 62573">
                <a:extLst>
                  <a:ext uri="{FF2B5EF4-FFF2-40B4-BE49-F238E27FC236}">
                    <a16:creationId xmlns:a16="http://schemas.microsoft.com/office/drawing/2014/main" id="{7AC9DFC1-7596-B6B2-041E-580650CF35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10410" y="5379034"/>
                <a:ext cx="36655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572" name="Ink 62573">
                <a:extLst>
                  <a:ext uri="{FF2B5EF4-FFF2-40B4-BE49-F238E27FC236}">
                    <a16:creationId xmlns:a16="http://schemas.microsoft.com/office/drawing/2014/main" id="{3F9C8D44-2737-E46B-1AD8-947B93965971}"/>
                  </a:ext>
                </a:extLst>
              </p14:cNvPr>
              <p14:cNvContentPartPr/>
              <p14:nvPr/>
            </p14:nvContentPartPr>
            <p14:xfrm>
              <a:off x="3102330" y="4871074"/>
              <a:ext cx="1916280" cy="361440"/>
            </p14:xfrm>
          </p:contentPart>
        </mc:Choice>
        <mc:Fallback xmlns="">
          <p:pic>
            <p:nvPicPr>
              <p:cNvPr id="62572" name="Ink 62573">
                <a:extLst>
                  <a:ext uri="{FF2B5EF4-FFF2-40B4-BE49-F238E27FC236}">
                    <a16:creationId xmlns:a16="http://schemas.microsoft.com/office/drawing/2014/main" id="{3F9C8D44-2737-E46B-1AD8-947B939659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87210" y="4855969"/>
                <a:ext cx="1946880" cy="39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573" name="Ink 62573">
                <a:extLst>
                  <a:ext uri="{FF2B5EF4-FFF2-40B4-BE49-F238E27FC236}">
                    <a16:creationId xmlns:a16="http://schemas.microsoft.com/office/drawing/2014/main" id="{9E95390C-6A94-8D21-0AB9-CC71CBCD2B88}"/>
                  </a:ext>
                </a:extLst>
              </p14:cNvPr>
              <p14:cNvContentPartPr/>
              <p14:nvPr/>
            </p14:nvContentPartPr>
            <p14:xfrm>
              <a:off x="1920090" y="4907074"/>
              <a:ext cx="963000" cy="265680"/>
            </p14:xfrm>
          </p:contentPart>
        </mc:Choice>
        <mc:Fallback xmlns="">
          <p:pic>
            <p:nvPicPr>
              <p:cNvPr id="62573" name="Ink 62573">
                <a:extLst>
                  <a:ext uri="{FF2B5EF4-FFF2-40B4-BE49-F238E27FC236}">
                    <a16:creationId xmlns:a16="http://schemas.microsoft.com/office/drawing/2014/main" id="{9E95390C-6A94-8D21-0AB9-CC71CBCD2B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4616" y="4891954"/>
                <a:ext cx="993229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595" name="Ink 62597">
                <a:extLst>
                  <a:ext uri="{FF2B5EF4-FFF2-40B4-BE49-F238E27FC236}">
                    <a16:creationId xmlns:a16="http://schemas.microsoft.com/office/drawing/2014/main" id="{4EF962D4-8430-75DB-D9BD-021CE65E5D15}"/>
                  </a:ext>
                </a:extLst>
              </p14:cNvPr>
              <p14:cNvContentPartPr/>
              <p14:nvPr/>
            </p14:nvContentPartPr>
            <p14:xfrm>
              <a:off x="5122290" y="4466074"/>
              <a:ext cx="1303200" cy="350640"/>
            </p14:xfrm>
          </p:contentPart>
        </mc:Choice>
        <mc:Fallback xmlns="">
          <p:pic>
            <p:nvPicPr>
              <p:cNvPr id="62595" name="Ink 62597">
                <a:extLst>
                  <a:ext uri="{FF2B5EF4-FFF2-40B4-BE49-F238E27FC236}">
                    <a16:creationId xmlns:a16="http://schemas.microsoft.com/office/drawing/2014/main" id="{4EF962D4-8430-75DB-D9BD-021CE65E5D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7170" y="4450954"/>
                <a:ext cx="13338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596" name="Ink 62597">
                <a:extLst>
                  <a:ext uri="{FF2B5EF4-FFF2-40B4-BE49-F238E27FC236}">
                    <a16:creationId xmlns:a16="http://schemas.microsoft.com/office/drawing/2014/main" id="{FC9F6D74-729C-A9BD-A780-777E6707D8CD}"/>
                  </a:ext>
                </a:extLst>
              </p14:cNvPr>
              <p14:cNvContentPartPr/>
              <p14:nvPr/>
            </p14:nvContentPartPr>
            <p14:xfrm>
              <a:off x="3715410" y="4444834"/>
              <a:ext cx="1216440" cy="454320"/>
            </p14:xfrm>
          </p:contentPart>
        </mc:Choice>
        <mc:Fallback xmlns="">
          <p:pic>
            <p:nvPicPr>
              <p:cNvPr id="62596" name="Ink 62597">
                <a:extLst>
                  <a:ext uri="{FF2B5EF4-FFF2-40B4-BE49-F238E27FC236}">
                    <a16:creationId xmlns:a16="http://schemas.microsoft.com/office/drawing/2014/main" id="{FC9F6D74-729C-A9BD-A780-777E6707D8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00286" y="4429342"/>
                <a:ext cx="1247049" cy="48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597" name="Ink 62597">
                <a:extLst>
                  <a:ext uri="{FF2B5EF4-FFF2-40B4-BE49-F238E27FC236}">
                    <a16:creationId xmlns:a16="http://schemas.microsoft.com/office/drawing/2014/main" id="{CFC78B16-C1B1-C284-DDC5-0DF855F5A025}"/>
                  </a:ext>
                </a:extLst>
              </p14:cNvPr>
              <p14:cNvContentPartPr/>
              <p14:nvPr/>
            </p14:nvContentPartPr>
            <p14:xfrm>
              <a:off x="2965530" y="4423594"/>
              <a:ext cx="514800" cy="278280"/>
            </p14:xfrm>
          </p:contentPart>
        </mc:Choice>
        <mc:Fallback xmlns="">
          <p:pic>
            <p:nvPicPr>
              <p:cNvPr id="62597" name="Ink 62597">
                <a:extLst>
                  <a:ext uri="{FF2B5EF4-FFF2-40B4-BE49-F238E27FC236}">
                    <a16:creationId xmlns:a16="http://schemas.microsoft.com/office/drawing/2014/main" id="{CFC78B16-C1B1-C284-DDC5-0DF855F5A0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0410" y="4408114"/>
                <a:ext cx="5454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598" name="Ink 62597">
                <a:extLst>
                  <a:ext uri="{FF2B5EF4-FFF2-40B4-BE49-F238E27FC236}">
                    <a16:creationId xmlns:a16="http://schemas.microsoft.com/office/drawing/2014/main" id="{B8CE94DB-2218-90B1-DA79-0EF1BE259854}"/>
                  </a:ext>
                </a:extLst>
              </p14:cNvPr>
              <p14:cNvContentPartPr/>
              <p14:nvPr/>
            </p14:nvContentPartPr>
            <p14:xfrm>
              <a:off x="6594690" y="4578754"/>
              <a:ext cx="126360" cy="189000"/>
            </p14:xfrm>
          </p:contentPart>
        </mc:Choice>
        <mc:Fallback xmlns="">
          <p:pic>
            <p:nvPicPr>
              <p:cNvPr id="62598" name="Ink 62597">
                <a:extLst>
                  <a:ext uri="{FF2B5EF4-FFF2-40B4-BE49-F238E27FC236}">
                    <a16:creationId xmlns:a16="http://schemas.microsoft.com/office/drawing/2014/main" id="{B8CE94DB-2218-90B1-DA79-0EF1BE2598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79210" y="4563274"/>
                <a:ext cx="156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599" name="Ink 62598">
                <a:extLst>
                  <a:ext uri="{FF2B5EF4-FFF2-40B4-BE49-F238E27FC236}">
                    <a16:creationId xmlns:a16="http://schemas.microsoft.com/office/drawing/2014/main" id="{45078439-0543-D5BA-BBC0-BDCA4C062645}"/>
                  </a:ext>
                </a:extLst>
              </p14:cNvPr>
              <p14:cNvContentPartPr/>
              <p14:nvPr/>
            </p14:nvContentPartPr>
            <p14:xfrm>
              <a:off x="6759210" y="4682434"/>
              <a:ext cx="109080" cy="90360"/>
            </p14:xfrm>
          </p:contentPart>
        </mc:Choice>
        <mc:Fallback xmlns="">
          <p:pic>
            <p:nvPicPr>
              <p:cNvPr id="62599" name="Ink 62598">
                <a:extLst>
                  <a:ext uri="{FF2B5EF4-FFF2-40B4-BE49-F238E27FC236}">
                    <a16:creationId xmlns:a16="http://schemas.microsoft.com/office/drawing/2014/main" id="{45078439-0543-D5BA-BBC0-BDCA4C0626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43781" y="4666954"/>
                <a:ext cx="139579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600" name="Ink 62599">
                <a:extLst>
                  <a:ext uri="{FF2B5EF4-FFF2-40B4-BE49-F238E27FC236}">
                    <a16:creationId xmlns:a16="http://schemas.microsoft.com/office/drawing/2014/main" id="{2114B674-0057-FE6F-001F-EDE27FD73600}"/>
                  </a:ext>
                </a:extLst>
              </p14:cNvPr>
              <p14:cNvContentPartPr/>
              <p14:nvPr/>
            </p14:nvContentPartPr>
            <p14:xfrm>
              <a:off x="6972690" y="4548874"/>
              <a:ext cx="109800" cy="262440"/>
            </p14:xfrm>
          </p:contentPart>
        </mc:Choice>
        <mc:Fallback xmlns="">
          <p:pic>
            <p:nvPicPr>
              <p:cNvPr id="62600" name="Ink 62599">
                <a:extLst>
                  <a:ext uri="{FF2B5EF4-FFF2-40B4-BE49-F238E27FC236}">
                    <a16:creationId xmlns:a16="http://schemas.microsoft.com/office/drawing/2014/main" id="{2114B674-0057-FE6F-001F-EDE27FD736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57210" y="4533394"/>
                <a:ext cx="1404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601" name="Ink 62600">
                <a:extLst>
                  <a:ext uri="{FF2B5EF4-FFF2-40B4-BE49-F238E27FC236}">
                    <a16:creationId xmlns:a16="http://schemas.microsoft.com/office/drawing/2014/main" id="{DE11EC0D-0A28-E251-75BD-13C68D1D164C}"/>
                  </a:ext>
                </a:extLst>
              </p14:cNvPr>
              <p14:cNvContentPartPr/>
              <p14:nvPr/>
            </p14:nvContentPartPr>
            <p14:xfrm>
              <a:off x="6942810" y="4701514"/>
              <a:ext cx="123120" cy="16920"/>
            </p14:xfrm>
          </p:contentPart>
        </mc:Choice>
        <mc:Fallback xmlns="">
          <p:pic>
            <p:nvPicPr>
              <p:cNvPr id="62601" name="Ink 62600">
                <a:extLst>
                  <a:ext uri="{FF2B5EF4-FFF2-40B4-BE49-F238E27FC236}">
                    <a16:creationId xmlns:a16="http://schemas.microsoft.com/office/drawing/2014/main" id="{DE11EC0D-0A28-E251-75BD-13C68D1D16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27375" y="4686034"/>
                <a:ext cx="153631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602" name="Ink 62601">
                <a:extLst>
                  <a:ext uri="{FF2B5EF4-FFF2-40B4-BE49-F238E27FC236}">
                    <a16:creationId xmlns:a16="http://schemas.microsoft.com/office/drawing/2014/main" id="{7820DF1A-D41B-8216-539C-707FE048AC9A}"/>
                  </a:ext>
                </a:extLst>
              </p14:cNvPr>
              <p14:cNvContentPartPr/>
              <p14:nvPr/>
            </p14:nvContentPartPr>
            <p14:xfrm>
              <a:off x="7262850" y="4500274"/>
              <a:ext cx="257760" cy="316800"/>
            </p14:xfrm>
          </p:contentPart>
        </mc:Choice>
        <mc:Fallback xmlns="">
          <p:pic>
            <p:nvPicPr>
              <p:cNvPr id="62602" name="Ink 62601">
                <a:extLst>
                  <a:ext uri="{FF2B5EF4-FFF2-40B4-BE49-F238E27FC236}">
                    <a16:creationId xmlns:a16="http://schemas.microsoft.com/office/drawing/2014/main" id="{7820DF1A-D41B-8216-539C-707FE048AC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47370" y="4484794"/>
                <a:ext cx="2883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603" name="Ink 62602">
                <a:extLst>
                  <a:ext uri="{FF2B5EF4-FFF2-40B4-BE49-F238E27FC236}">
                    <a16:creationId xmlns:a16="http://schemas.microsoft.com/office/drawing/2014/main" id="{1A2A6141-1031-B7DF-BC2F-4077A2B1B62D}"/>
                  </a:ext>
                </a:extLst>
              </p14:cNvPr>
              <p14:cNvContentPartPr/>
              <p14:nvPr/>
            </p14:nvContentPartPr>
            <p14:xfrm>
              <a:off x="7519890" y="4641754"/>
              <a:ext cx="22320" cy="21600"/>
            </p14:xfrm>
          </p:contentPart>
        </mc:Choice>
        <mc:Fallback xmlns="">
          <p:pic>
            <p:nvPicPr>
              <p:cNvPr id="62603" name="Ink 62602">
                <a:extLst>
                  <a:ext uri="{FF2B5EF4-FFF2-40B4-BE49-F238E27FC236}">
                    <a16:creationId xmlns:a16="http://schemas.microsoft.com/office/drawing/2014/main" id="{1A2A6141-1031-B7DF-BC2F-4077A2B1B62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04410" y="4626274"/>
                <a:ext cx="52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612" name="Ink 62612">
                <a:extLst>
                  <a:ext uri="{FF2B5EF4-FFF2-40B4-BE49-F238E27FC236}">
                    <a16:creationId xmlns:a16="http://schemas.microsoft.com/office/drawing/2014/main" id="{84C5CB51-541B-FAEF-AAD5-6D159AC81F55}"/>
                  </a:ext>
                </a:extLst>
              </p14:cNvPr>
              <p14:cNvContentPartPr/>
              <p14:nvPr/>
            </p14:nvContentPartPr>
            <p14:xfrm>
              <a:off x="7514490" y="4542754"/>
              <a:ext cx="739440" cy="421560"/>
            </p14:xfrm>
          </p:contentPart>
        </mc:Choice>
        <mc:Fallback xmlns="">
          <p:pic>
            <p:nvPicPr>
              <p:cNvPr id="62612" name="Ink 62612">
                <a:extLst>
                  <a:ext uri="{FF2B5EF4-FFF2-40B4-BE49-F238E27FC236}">
                    <a16:creationId xmlns:a16="http://schemas.microsoft.com/office/drawing/2014/main" id="{84C5CB51-541B-FAEF-AAD5-6D159AC81F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99370" y="4527287"/>
                <a:ext cx="770040" cy="45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2624" name="Ink 62624">
                <a:extLst>
                  <a:ext uri="{FF2B5EF4-FFF2-40B4-BE49-F238E27FC236}">
                    <a16:creationId xmlns:a16="http://schemas.microsoft.com/office/drawing/2014/main" id="{1D91350F-9235-81CA-E8FF-13A9E6AAD521}"/>
                  </a:ext>
                </a:extLst>
              </p14:cNvPr>
              <p14:cNvContentPartPr/>
              <p14:nvPr/>
            </p14:nvContentPartPr>
            <p14:xfrm>
              <a:off x="6228210" y="4882594"/>
              <a:ext cx="1483920" cy="397080"/>
            </p14:xfrm>
          </p:contentPart>
        </mc:Choice>
        <mc:Fallback xmlns="">
          <p:pic>
            <p:nvPicPr>
              <p:cNvPr id="62624" name="Ink 62624">
                <a:extLst>
                  <a:ext uri="{FF2B5EF4-FFF2-40B4-BE49-F238E27FC236}">
                    <a16:creationId xmlns:a16="http://schemas.microsoft.com/office/drawing/2014/main" id="{1D91350F-9235-81CA-E8FF-13A9E6AAD52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12730" y="4867474"/>
                <a:ext cx="15145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637" name="Ink 62637">
                <a:extLst>
                  <a:ext uri="{FF2B5EF4-FFF2-40B4-BE49-F238E27FC236}">
                    <a16:creationId xmlns:a16="http://schemas.microsoft.com/office/drawing/2014/main" id="{002B8D73-3214-8EE7-9643-7322F50D6B9E}"/>
                  </a:ext>
                </a:extLst>
              </p14:cNvPr>
              <p14:cNvContentPartPr/>
              <p14:nvPr/>
            </p14:nvContentPartPr>
            <p14:xfrm>
              <a:off x="7897530" y="4994554"/>
              <a:ext cx="1232280" cy="528120"/>
            </p14:xfrm>
          </p:contentPart>
        </mc:Choice>
        <mc:Fallback xmlns="">
          <p:pic>
            <p:nvPicPr>
              <p:cNvPr id="62637" name="Ink 62637">
                <a:extLst>
                  <a:ext uri="{FF2B5EF4-FFF2-40B4-BE49-F238E27FC236}">
                    <a16:creationId xmlns:a16="http://schemas.microsoft.com/office/drawing/2014/main" id="{002B8D73-3214-8EE7-9643-7322F50D6B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82406" y="4979444"/>
                <a:ext cx="1262889" cy="558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2673" name="Ink 62673">
                <a:extLst>
                  <a:ext uri="{FF2B5EF4-FFF2-40B4-BE49-F238E27FC236}">
                    <a16:creationId xmlns:a16="http://schemas.microsoft.com/office/drawing/2014/main" id="{421E7643-8A4C-EB2E-01EB-519D4CD481B4}"/>
                  </a:ext>
                </a:extLst>
              </p14:cNvPr>
              <p14:cNvContentPartPr/>
              <p14:nvPr/>
            </p14:nvContentPartPr>
            <p14:xfrm>
              <a:off x="5943450" y="5290114"/>
              <a:ext cx="3120480" cy="1042920"/>
            </p14:xfrm>
          </p:contentPart>
        </mc:Choice>
        <mc:Fallback xmlns="">
          <p:pic>
            <p:nvPicPr>
              <p:cNvPr id="62673" name="Ink 62673">
                <a:extLst>
                  <a:ext uri="{FF2B5EF4-FFF2-40B4-BE49-F238E27FC236}">
                    <a16:creationId xmlns:a16="http://schemas.microsoft.com/office/drawing/2014/main" id="{421E7643-8A4C-EB2E-01EB-519D4CD481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8330" y="5274994"/>
                <a:ext cx="3151080" cy="107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BD24F8E-2344-ABDE-C957-A80662DAAD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Network Software</a:t>
            </a:r>
            <a:br>
              <a:rPr lang="en-US" altLang="en-US" sz="4000"/>
            </a:br>
            <a:r>
              <a:rPr lang="en-US" altLang="en-US" sz="3200"/>
              <a:t>Protocol Hierarchies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C46E410-F696-CE85-D3EB-026A1B385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r>
              <a:rPr lang="en-US" altLang="en-US"/>
              <a:t>Layers, protocols, and interfaces.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2E95C00F-E801-4910-0A8B-BF0E3BA4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43025"/>
            <a:ext cx="4879975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3F158A3D-43E2-E746-8627-78300A8F1CA3}"/>
                  </a:ext>
                </a:extLst>
              </p14:cNvPr>
              <p14:cNvContentPartPr/>
              <p14:nvPr/>
            </p14:nvContentPartPr>
            <p14:xfrm>
              <a:off x="7056930" y="1187194"/>
              <a:ext cx="1992960" cy="88164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3F158A3D-43E2-E746-8627-78300A8F1C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1810" y="1172074"/>
                <a:ext cx="202356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7">
                <a:extLst>
                  <a:ext uri="{FF2B5EF4-FFF2-40B4-BE49-F238E27FC236}">
                    <a16:creationId xmlns:a16="http://schemas.microsoft.com/office/drawing/2014/main" id="{D2A516E1-FE18-3768-62FE-40F27FECC220}"/>
                  </a:ext>
                </a:extLst>
              </p14:cNvPr>
              <p14:cNvContentPartPr/>
              <p14:nvPr/>
            </p14:nvContentPartPr>
            <p14:xfrm>
              <a:off x="7018770" y="2063074"/>
              <a:ext cx="558720" cy="427320"/>
            </p14:xfrm>
          </p:contentPart>
        </mc:Choice>
        <mc:Fallback xmlns="">
          <p:pic>
            <p:nvPicPr>
              <p:cNvPr id="37" name="Ink 37">
                <a:extLst>
                  <a:ext uri="{FF2B5EF4-FFF2-40B4-BE49-F238E27FC236}">
                    <a16:creationId xmlns:a16="http://schemas.microsoft.com/office/drawing/2014/main" id="{D2A516E1-FE18-3768-62FE-40F27FECC2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3650" y="2047954"/>
                <a:ext cx="5893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26623">
                <a:extLst>
                  <a:ext uri="{FF2B5EF4-FFF2-40B4-BE49-F238E27FC236}">
                    <a16:creationId xmlns:a16="http://schemas.microsoft.com/office/drawing/2014/main" id="{DC53959C-C1E3-8FD9-F200-DFBE489CABA7}"/>
                  </a:ext>
                </a:extLst>
              </p14:cNvPr>
              <p14:cNvContentPartPr/>
              <p14:nvPr/>
            </p14:nvContentPartPr>
            <p14:xfrm>
              <a:off x="7078530" y="2542594"/>
              <a:ext cx="1554840" cy="309240"/>
            </p14:xfrm>
          </p:contentPart>
        </mc:Choice>
        <mc:Fallback xmlns="">
          <p:pic>
            <p:nvPicPr>
              <p:cNvPr id="62" name="Ink 26623">
                <a:extLst>
                  <a:ext uri="{FF2B5EF4-FFF2-40B4-BE49-F238E27FC236}">
                    <a16:creationId xmlns:a16="http://schemas.microsoft.com/office/drawing/2014/main" id="{DC53959C-C1E3-8FD9-F200-DFBE489CAB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3410" y="2527114"/>
                <a:ext cx="15854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Ink 26623">
                <a:extLst>
                  <a:ext uri="{FF2B5EF4-FFF2-40B4-BE49-F238E27FC236}">
                    <a16:creationId xmlns:a16="http://schemas.microsoft.com/office/drawing/2014/main" id="{8DBF59BA-D86E-C159-2047-174CCF750BE5}"/>
                  </a:ext>
                </a:extLst>
              </p14:cNvPr>
              <p14:cNvContentPartPr/>
              <p14:nvPr/>
            </p14:nvContentPartPr>
            <p14:xfrm>
              <a:off x="7741290" y="2181154"/>
              <a:ext cx="1423800" cy="271080"/>
            </p14:xfrm>
          </p:contentPart>
        </mc:Choice>
        <mc:Fallback xmlns="">
          <p:pic>
            <p:nvPicPr>
              <p:cNvPr id="63" name="Ink 26623">
                <a:extLst>
                  <a:ext uri="{FF2B5EF4-FFF2-40B4-BE49-F238E27FC236}">
                    <a16:creationId xmlns:a16="http://schemas.microsoft.com/office/drawing/2014/main" id="{8DBF59BA-D86E-C159-2047-174CCF750B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26170" y="2166034"/>
                <a:ext cx="1454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643" name="Ink 26643">
                <a:extLst>
                  <a:ext uri="{FF2B5EF4-FFF2-40B4-BE49-F238E27FC236}">
                    <a16:creationId xmlns:a16="http://schemas.microsoft.com/office/drawing/2014/main" id="{EADA4287-60A4-9AEB-BA23-9CB8F98C27CD}"/>
                  </a:ext>
                </a:extLst>
              </p14:cNvPr>
              <p14:cNvContentPartPr/>
              <p14:nvPr/>
            </p14:nvContentPartPr>
            <p14:xfrm>
              <a:off x="7051170" y="2945074"/>
              <a:ext cx="2069640" cy="492480"/>
            </p14:xfrm>
          </p:contentPart>
        </mc:Choice>
        <mc:Fallback xmlns="">
          <p:pic>
            <p:nvPicPr>
              <p:cNvPr id="26643" name="Ink 26643">
                <a:extLst>
                  <a:ext uri="{FF2B5EF4-FFF2-40B4-BE49-F238E27FC236}">
                    <a16:creationId xmlns:a16="http://schemas.microsoft.com/office/drawing/2014/main" id="{EADA4287-60A4-9AEB-BA23-9CB8F98C27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36050" y="2929954"/>
                <a:ext cx="21002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656" name="Ink 26656">
                <a:extLst>
                  <a:ext uri="{FF2B5EF4-FFF2-40B4-BE49-F238E27FC236}">
                    <a16:creationId xmlns:a16="http://schemas.microsoft.com/office/drawing/2014/main" id="{63655CD2-06FB-75A6-0799-9BF896D60AAF}"/>
                  </a:ext>
                </a:extLst>
              </p14:cNvPr>
              <p14:cNvContentPartPr/>
              <p14:nvPr/>
            </p14:nvContentPartPr>
            <p14:xfrm>
              <a:off x="148170" y="1288714"/>
              <a:ext cx="1390680" cy="326160"/>
            </p14:xfrm>
          </p:contentPart>
        </mc:Choice>
        <mc:Fallback xmlns="">
          <p:pic>
            <p:nvPicPr>
              <p:cNvPr id="26656" name="Ink 26656">
                <a:extLst>
                  <a:ext uri="{FF2B5EF4-FFF2-40B4-BE49-F238E27FC236}">
                    <a16:creationId xmlns:a16="http://schemas.microsoft.com/office/drawing/2014/main" id="{63655CD2-06FB-75A6-0799-9BF896D60A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050" y="1273577"/>
                <a:ext cx="1421280" cy="356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673" name="Ink 26673">
                <a:extLst>
                  <a:ext uri="{FF2B5EF4-FFF2-40B4-BE49-F238E27FC236}">
                    <a16:creationId xmlns:a16="http://schemas.microsoft.com/office/drawing/2014/main" id="{C2F610E3-DDFA-19DB-7BC5-B23CE2B4A0C2}"/>
                  </a:ext>
                </a:extLst>
              </p14:cNvPr>
              <p14:cNvContentPartPr/>
              <p14:nvPr/>
            </p14:nvContentPartPr>
            <p14:xfrm>
              <a:off x="1664490" y="1408594"/>
              <a:ext cx="1232280" cy="271800"/>
            </p14:xfrm>
          </p:contentPart>
        </mc:Choice>
        <mc:Fallback xmlns="">
          <p:pic>
            <p:nvPicPr>
              <p:cNvPr id="26673" name="Ink 26673">
                <a:extLst>
                  <a:ext uri="{FF2B5EF4-FFF2-40B4-BE49-F238E27FC236}">
                    <a16:creationId xmlns:a16="http://schemas.microsoft.com/office/drawing/2014/main" id="{C2F610E3-DDFA-19DB-7BC5-B23CE2B4A0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49366" y="1393474"/>
                <a:ext cx="1262889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687" name="Ink 26688">
                <a:extLst>
                  <a:ext uri="{FF2B5EF4-FFF2-40B4-BE49-F238E27FC236}">
                    <a16:creationId xmlns:a16="http://schemas.microsoft.com/office/drawing/2014/main" id="{45C12919-8C99-DFDC-3D3B-F33C817E5CA1}"/>
                  </a:ext>
                </a:extLst>
              </p14:cNvPr>
              <p14:cNvContentPartPr/>
              <p14:nvPr/>
            </p14:nvContentPartPr>
            <p14:xfrm>
              <a:off x="1741170" y="1762114"/>
              <a:ext cx="712080" cy="268560"/>
            </p14:xfrm>
          </p:contentPart>
        </mc:Choice>
        <mc:Fallback xmlns="">
          <p:pic>
            <p:nvPicPr>
              <p:cNvPr id="26687" name="Ink 26688">
                <a:extLst>
                  <a:ext uri="{FF2B5EF4-FFF2-40B4-BE49-F238E27FC236}">
                    <a16:creationId xmlns:a16="http://schemas.microsoft.com/office/drawing/2014/main" id="{45C12919-8C99-DFDC-3D3B-F33C817E5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6050" y="1746634"/>
                <a:ext cx="7423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688" name="Ink 26688">
                <a:extLst>
                  <a:ext uri="{FF2B5EF4-FFF2-40B4-BE49-F238E27FC236}">
                    <a16:creationId xmlns:a16="http://schemas.microsoft.com/office/drawing/2014/main" id="{98F5DE23-9BC4-A14F-484B-5677ED72692E}"/>
                  </a:ext>
                </a:extLst>
              </p14:cNvPr>
              <p14:cNvContentPartPr/>
              <p14:nvPr/>
            </p14:nvContentPartPr>
            <p14:xfrm>
              <a:off x="159330" y="1658074"/>
              <a:ext cx="1377360" cy="339840"/>
            </p14:xfrm>
          </p:contentPart>
        </mc:Choice>
        <mc:Fallback xmlns="">
          <p:pic>
            <p:nvPicPr>
              <p:cNvPr id="26688" name="Ink 26688">
                <a:extLst>
                  <a:ext uri="{FF2B5EF4-FFF2-40B4-BE49-F238E27FC236}">
                    <a16:creationId xmlns:a16="http://schemas.microsoft.com/office/drawing/2014/main" id="{98F5DE23-9BC4-A14F-484B-5677ED7269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3850" y="1642954"/>
                <a:ext cx="14079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701" name="Ink 26701">
                <a:extLst>
                  <a:ext uri="{FF2B5EF4-FFF2-40B4-BE49-F238E27FC236}">
                    <a16:creationId xmlns:a16="http://schemas.microsoft.com/office/drawing/2014/main" id="{553D213C-353A-ED45-61C6-4B90132113C6}"/>
                  </a:ext>
                </a:extLst>
              </p14:cNvPr>
              <p14:cNvContentPartPr/>
              <p14:nvPr/>
            </p14:nvContentPartPr>
            <p14:xfrm>
              <a:off x="148170" y="2077114"/>
              <a:ext cx="1538640" cy="315000"/>
            </p14:xfrm>
          </p:contentPart>
        </mc:Choice>
        <mc:Fallback xmlns="">
          <p:pic>
            <p:nvPicPr>
              <p:cNvPr id="26701" name="Ink 26701">
                <a:extLst>
                  <a:ext uri="{FF2B5EF4-FFF2-40B4-BE49-F238E27FC236}">
                    <a16:creationId xmlns:a16="http://schemas.microsoft.com/office/drawing/2014/main" id="{553D213C-353A-ED45-61C6-4B90132113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3050" y="2061977"/>
                <a:ext cx="1569240" cy="345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710" name="Ink 26710">
                <a:extLst>
                  <a:ext uri="{FF2B5EF4-FFF2-40B4-BE49-F238E27FC236}">
                    <a16:creationId xmlns:a16="http://schemas.microsoft.com/office/drawing/2014/main" id="{05B88391-A9EC-FF0E-A829-B8C2CB525D84}"/>
                  </a:ext>
                </a:extLst>
              </p14:cNvPr>
              <p14:cNvContentPartPr/>
              <p14:nvPr/>
            </p14:nvContentPartPr>
            <p14:xfrm>
              <a:off x="1752330" y="2235874"/>
              <a:ext cx="755640" cy="221760"/>
            </p14:xfrm>
          </p:contentPart>
        </mc:Choice>
        <mc:Fallback xmlns="">
          <p:pic>
            <p:nvPicPr>
              <p:cNvPr id="26710" name="Ink 26710">
                <a:extLst>
                  <a:ext uri="{FF2B5EF4-FFF2-40B4-BE49-F238E27FC236}">
                    <a16:creationId xmlns:a16="http://schemas.microsoft.com/office/drawing/2014/main" id="{05B88391-A9EC-FF0E-A829-B8C2CB525D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6850" y="2220754"/>
                <a:ext cx="786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717" name="Ink 26717">
                <a:extLst>
                  <a:ext uri="{FF2B5EF4-FFF2-40B4-BE49-F238E27FC236}">
                    <a16:creationId xmlns:a16="http://schemas.microsoft.com/office/drawing/2014/main" id="{91E52E6A-0905-395F-0F94-AB68549B3979}"/>
                  </a:ext>
                </a:extLst>
              </p14:cNvPr>
              <p14:cNvContentPartPr/>
              <p14:nvPr/>
            </p14:nvContentPartPr>
            <p14:xfrm>
              <a:off x="143490" y="2610634"/>
              <a:ext cx="716760" cy="235440"/>
            </p14:xfrm>
          </p:contentPart>
        </mc:Choice>
        <mc:Fallback xmlns="">
          <p:pic>
            <p:nvPicPr>
              <p:cNvPr id="26717" name="Ink 26717">
                <a:extLst>
                  <a:ext uri="{FF2B5EF4-FFF2-40B4-BE49-F238E27FC236}">
                    <a16:creationId xmlns:a16="http://schemas.microsoft.com/office/drawing/2014/main" id="{91E52E6A-0905-395F-0F94-AB68549B39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010" y="2595178"/>
                <a:ext cx="747360" cy="2659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59627CF-9CC1-57B7-2FB4-037316EFE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Protocol Hierarchies (2)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1027844-A721-348E-DE35-A39EE5F22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philosopher-translator-secretary architecture.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50B461E5-A26D-D876-99AC-27B49209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993775"/>
            <a:ext cx="5437188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0C817CD-4774-2E3A-E64D-C0503430B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Protocol Hierarchies (3)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44D48DB-35BB-553C-E8FD-EE0FF3BA3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Example information flow supporting virtual communication in layer 5.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5826FE9B-EBAA-AE66-7896-9594F8B9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247775"/>
            <a:ext cx="6891338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00AB075-C7B5-E6A6-C1A1-6DD4AB0F8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Issues for the Layers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931D28B-2D33-6CC2-CC2E-350AFE5A3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849438"/>
            <a:ext cx="8591550" cy="301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 algn="l">
              <a:spcBef>
                <a:spcPct val="20000"/>
              </a:spcBef>
              <a:buClr>
                <a:schemeClr val="accent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 algn="l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 algn="l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Tx/>
              <a:buChar char="•"/>
            </a:pPr>
            <a:r>
              <a:rPr lang="en-US" altLang="en-US" sz="2800"/>
              <a:t>Addressing</a:t>
            </a:r>
          </a:p>
          <a:p>
            <a:pPr algn="l">
              <a:buFontTx/>
              <a:buChar char="•"/>
            </a:pPr>
            <a:r>
              <a:rPr lang="en-US" altLang="en-US" sz="2800"/>
              <a:t>Error Control</a:t>
            </a:r>
          </a:p>
          <a:p>
            <a:pPr algn="l">
              <a:buFontTx/>
              <a:buChar char="•"/>
            </a:pPr>
            <a:r>
              <a:rPr lang="en-US" altLang="en-US" sz="2800"/>
              <a:t>Flow Control</a:t>
            </a:r>
          </a:p>
          <a:p>
            <a:pPr algn="l">
              <a:buFontTx/>
              <a:buChar char="•"/>
            </a:pPr>
            <a:r>
              <a:rPr lang="en-US" altLang="en-US" sz="2800"/>
              <a:t>Multiplexing</a:t>
            </a:r>
          </a:p>
          <a:p>
            <a:pPr algn="l">
              <a:buFontTx/>
              <a:buChar char="•"/>
            </a:pPr>
            <a:r>
              <a:rPr lang="en-US" altLang="en-US" sz="2800"/>
              <a:t>Routing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A84CF209-2008-024C-893B-C721A3FE1C44}"/>
                  </a:ext>
                </a:extLst>
              </p14:cNvPr>
              <p14:cNvContentPartPr/>
              <p14:nvPr/>
            </p14:nvContentPartPr>
            <p14:xfrm>
              <a:off x="3115650" y="2924914"/>
              <a:ext cx="4746600" cy="76428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A84CF209-2008-024C-893B-C721A3FE1C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0530" y="2909434"/>
                <a:ext cx="4776840" cy="79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B6D4B4D-8761-CB4F-F7D2-A117B6B80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1143000"/>
          </a:xfrm>
        </p:spPr>
        <p:txBody>
          <a:bodyPr/>
          <a:lstStyle/>
          <a:p>
            <a:r>
              <a:rPr lang="en-US" altLang="en-US" sz="4000"/>
              <a:t>Connection-Oriented and Connectionless Services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DF653DB-AAA6-1989-E565-679C55FBC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Six different types of service.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16F139ED-FD1A-CFE9-D21C-561FA9D9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757363"/>
            <a:ext cx="7815263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703DF59-8A7E-0651-B31B-D2018563D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Service Primitives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C82E20A-66D1-3F64-A8CD-E36A63A12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6888" y="5834063"/>
            <a:ext cx="7967662" cy="838200"/>
          </a:xfrm>
        </p:spPr>
        <p:txBody>
          <a:bodyPr/>
          <a:lstStyle/>
          <a:p>
            <a:r>
              <a:rPr lang="en-US" altLang="en-US"/>
              <a:t>Five service primitives for implementing a simple connection-oriented service.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051F8527-18BF-E7F7-3E0D-A489CE99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905000"/>
            <a:ext cx="78454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3">
                <a:extLst>
                  <a:ext uri="{FF2B5EF4-FFF2-40B4-BE49-F238E27FC236}">
                    <a16:creationId xmlns:a16="http://schemas.microsoft.com/office/drawing/2014/main" id="{5E469EB7-C27E-55B4-F9DC-2AD17695F8FF}"/>
                  </a:ext>
                </a:extLst>
              </p14:cNvPr>
              <p14:cNvContentPartPr/>
              <p14:nvPr/>
            </p14:nvContentPartPr>
            <p14:xfrm>
              <a:off x="4741410" y="75874"/>
              <a:ext cx="1341720" cy="235440"/>
            </p14:xfrm>
          </p:contentPart>
        </mc:Choice>
        <mc:Fallback xmlns="">
          <p:pic>
            <p:nvPicPr>
              <p:cNvPr id="21" name="Ink 23">
                <a:extLst>
                  <a:ext uri="{FF2B5EF4-FFF2-40B4-BE49-F238E27FC236}">
                    <a16:creationId xmlns:a16="http://schemas.microsoft.com/office/drawing/2014/main" id="{5E469EB7-C27E-55B4-F9DC-2AD17695F8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286" y="60418"/>
                <a:ext cx="1372328" cy="26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E2FA9A47-C051-50BA-B346-B84AC9EDCA83}"/>
                  </a:ext>
                </a:extLst>
              </p14:cNvPr>
              <p14:cNvContentPartPr/>
              <p14:nvPr/>
            </p14:nvContentPartPr>
            <p14:xfrm>
              <a:off x="4216170" y="43114"/>
              <a:ext cx="334080" cy="29592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E2FA9A47-C051-50BA-B346-B84AC9EDCA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0707" y="27634"/>
                <a:ext cx="364287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A86E13BA-036E-B0EA-4ABF-83E8443882DE}"/>
                  </a:ext>
                </a:extLst>
              </p14:cNvPr>
              <p14:cNvContentPartPr/>
              <p14:nvPr/>
            </p14:nvContentPartPr>
            <p14:xfrm>
              <a:off x="3203130" y="64714"/>
              <a:ext cx="794160" cy="33984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A86E13BA-036E-B0EA-4ABF-83E8443882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8010" y="49594"/>
                <a:ext cx="8247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7AE90CCE-8B98-A45D-5AC5-51FFAB02865D}"/>
                  </a:ext>
                </a:extLst>
              </p14:cNvPr>
              <p14:cNvContentPartPr/>
              <p14:nvPr/>
            </p14:nvContentPartPr>
            <p14:xfrm>
              <a:off x="6268890" y="169474"/>
              <a:ext cx="1774080" cy="24588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7AE90CCE-8B98-A45D-5AC5-51FFAB0286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3410" y="154376"/>
                <a:ext cx="1804320" cy="27607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8D4CA1A-41C8-2DD2-AA98-6C2264FE9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Service Primitives (2)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9C29043-BCE3-F07D-56F7-7F0EB49BB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8563" y="5834063"/>
            <a:ext cx="7504112" cy="838200"/>
          </a:xfrm>
        </p:spPr>
        <p:txBody>
          <a:bodyPr/>
          <a:lstStyle/>
          <a:p>
            <a:r>
              <a:rPr lang="en-US" altLang="en-US"/>
              <a:t>Packets sent in a simple client-server interaction on a connection-oriented network.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27BF641F-CEB4-CAF8-A405-7597CF42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386013"/>
            <a:ext cx="8239125" cy="232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E7E01048-D05A-2BEF-744A-D281DC79078B}"/>
                  </a:ext>
                </a:extLst>
              </p14:cNvPr>
              <p14:cNvContentPartPr/>
              <p14:nvPr/>
            </p14:nvContentPartPr>
            <p14:xfrm>
              <a:off x="4402290" y="1389514"/>
              <a:ext cx="1746360" cy="28476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E7E01048-D05A-2BEF-744A-D281DC7907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813" y="1374413"/>
                <a:ext cx="1776594" cy="314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919021EA-19FF-02B6-1991-0262176F4543}"/>
                  </a:ext>
                </a:extLst>
              </p14:cNvPr>
              <p14:cNvContentPartPr/>
              <p14:nvPr/>
            </p14:nvContentPartPr>
            <p14:xfrm>
              <a:off x="3646650" y="929074"/>
              <a:ext cx="1544040" cy="3679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919021EA-19FF-02B6-1991-0262176F45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1530" y="913939"/>
                <a:ext cx="1574640" cy="39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7AFD0C-606B-79D0-A24A-0D265B60FE1B}"/>
                  </a:ext>
                </a:extLst>
              </p14:cNvPr>
              <p14:cNvContentPartPr/>
              <p14:nvPr/>
            </p14:nvContentPartPr>
            <p14:xfrm>
              <a:off x="241770" y="1066594"/>
              <a:ext cx="213840" cy="158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7AFD0C-606B-79D0-A24A-0D265B60FE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650" y="1051474"/>
                <a:ext cx="2444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52EF131-17E6-FD76-63D8-B0AF1C0D5D9D}"/>
                  </a:ext>
                </a:extLst>
              </p14:cNvPr>
              <p14:cNvContentPartPr/>
              <p14:nvPr/>
            </p14:nvContentPartPr>
            <p14:xfrm>
              <a:off x="488730" y="1061194"/>
              <a:ext cx="234000" cy="11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52EF131-17E6-FD76-63D8-B0AF1C0D5D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610" y="1046074"/>
                <a:ext cx="264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90CA81-8504-266C-95D7-6418CD644CD7}"/>
                  </a:ext>
                </a:extLst>
              </p14:cNvPr>
              <p14:cNvContentPartPr/>
              <p14:nvPr/>
            </p14:nvContentPartPr>
            <p14:xfrm>
              <a:off x="728850" y="1061194"/>
              <a:ext cx="137160" cy="11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90CA81-8504-266C-95D7-6418CD644C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730" y="1046074"/>
                <a:ext cx="167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0483B7-1BF0-F189-956E-29A2732C688B}"/>
                  </a:ext>
                </a:extLst>
              </p14:cNvPr>
              <p14:cNvContentPartPr/>
              <p14:nvPr/>
            </p14:nvContentPartPr>
            <p14:xfrm>
              <a:off x="789330" y="1071994"/>
              <a:ext cx="131760" cy="153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0483B7-1BF0-F189-956E-29A2732C68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850" y="1056874"/>
                <a:ext cx="1623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31D8C3A-2CAC-8713-0C6B-E2A137D68CAE}"/>
                  </a:ext>
                </a:extLst>
              </p14:cNvPr>
              <p14:cNvContentPartPr/>
              <p14:nvPr/>
            </p14:nvContentPartPr>
            <p14:xfrm>
              <a:off x="741090" y="918994"/>
              <a:ext cx="141480" cy="131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31D8C3A-2CAC-8713-0C6B-E2A137D68C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5970" y="903514"/>
                <a:ext cx="172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6BDAE9A-4195-73C1-25FB-5BF5076B30B0}"/>
                  </a:ext>
                </a:extLst>
              </p14:cNvPr>
              <p14:cNvContentPartPr/>
              <p14:nvPr/>
            </p14:nvContentPartPr>
            <p14:xfrm>
              <a:off x="846930" y="1077394"/>
              <a:ext cx="150480" cy="164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6BDAE9A-4195-73C1-25FB-5BF5076B30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1810" y="1062274"/>
                <a:ext cx="1810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B49599F-01BF-4C25-31E6-C7A50A1EF3B3}"/>
                  </a:ext>
                </a:extLst>
              </p14:cNvPr>
              <p14:cNvContentPartPr/>
              <p14:nvPr/>
            </p14:nvContentPartPr>
            <p14:xfrm>
              <a:off x="997050" y="1061194"/>
              <a:ext cx="77040" cy="27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B49599F-01BF-4C25-31E6-C7A50A1EF3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1930" y="1046074"/>
                <a:ext cx="107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37E508-CBFC-F3BD-D435-5D04DF345C38}"/>
                  </a:ext>
                </a:extLst>
              </p14:cNvPr>
              <p14:cNvContentPartPr/>
              <p14:nvPr/>
            </p14:nvContentPartPr>
            <p14:xfrm>
              <a:off x="1254450" y="1014754"/>
              <a:ext cx="87840" cy="210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37E508-CBFC-F3BD-D435-5D04DF345C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39330" y="999634"/>
                <a:ext cx="1184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7F5A580-D682-73F3-4AE9-62B824CF6EFC}"/>
                  </a:ext>
                </a:extLst>
              </p14:cNvPr>
              <p14:cNvContentPartPr/>
              <p14:nvPr/>
            </p14:nvContentPartPr>
            <p14:xfrm>
              <a:off x="1363890" y="1137874"/>
              <a:ext cx="137160" cy="93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7F5A580-D682-73F3-4AE9-62B824CF6EF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48770" y="1122394"/>
                <a:ext cx="167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E0BEC1B-69CE-3265-A82D-CD32ACA201E4}"/>
                  </a:ext>
                </a:extLst>
              </p14:cNvPr>
              <p14:cNvContentPartPr/>
              <p14:nvPr/>
            </p14:nvContentPartPr>
            <p14:xfrm>
              <a:off x="1544610" y="1140394"/>
              <a:ext cx="115200" cy="199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E0BEC1B-69CE-3265-A82D-CD32ACA201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29490" y="1124914"/>
                <a:ext cx="145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114BEF5-B975-5805-DAA3-7964B961699A}"/>
                  </a:ext>
                </a:extLst>
              </p14:cNvPr>
              <p14:cNvContentPartPr/>
              <p14:nvPr/>
            </p14:nvContentPartPr>
            <p14:xfrm>
              <a:off x="1719930" y="1154074"/>
              <a:ext cx="99000" cy="82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114BEF5-B975-5805-DAA3-7964B9616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04450" y="1138954"/>
                <a:ext cx="129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BCE5DBC-C194-B28C-ECB5-B0DC0E28FC7D}"/>
                  </a:ext>
                </a:extLst>
              </p14:cNvPr>
              <p14:cNvContentPartPr/>
              <p14:nvPr/>
            </p14:nvContentPartPr>
            <p14:xfrm>
              <a:off x="1878690" y="1165234"/>
              <a:ext cx="142560" cy="10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BCE5DBC-C194-B28C-ECB5-B0DC0E28FC7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63210" y="1149754"/>
                <a:ext cx="1731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ADAEE2-BB94-7470-5AFC-EAC578948A14}"/>
                  </a:ext>
                </a:extLst>
              </p14:cNvPr>
              <p14:cNvContentPartPr/>
              <p14:nvPr/>
            </p14:nvContentPartPr>
            <p14:xfrm>
              <a:off x="2124930" y="1126714"/>
              <a:ext cx="114840" cy="159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ADAEE2-BB94-7470-5AFC-EAC578948A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9810" y="1111594"/>
                <a:ext cx="1450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2B2C1C-C827-8AF7-0E94-7F28A89D8C30}"/>
                  </a:ext>
                </a:extLst>
              </p14:cNvPr>
              <p14:cNvContentPartPr/>
              <p14:nvPr/>
            </p14:nvContentPartPr>
            <p14:xfrm>
              <a:off x="2130330" y="1121314"/>
              <a:ext cx="197280" cy="11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2B2C1C-C827-8AF7-0E94-7F28A89D8C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15210" y="1106194"/>
                <a:ext cx="227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79A1BA7-157B-6519-FD32-064150D9003F}"/>
                  </a:ext>
                </a:extLst>
              </p14:cNvPr>
              <p14:cNvContentPartPr/>
              <p14:nvPr/>
            </p14:nvContentPartPr>
            <p14:xfrm>
              <a:off x="2207730" y="1115914"/>
              <a:ext cx="153000" cy="153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79A1BA7-157B-6519-FD32-064150D9003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92250" y="1100794"/>
                <a:ext cx="183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61AECA-CA3C-B07B-16FD-154E7A8A55D8}"/>
                  </a:ext>
                </a:extLst>
              </p14:cNvPr>
              <p14:cNvContentPartPr/>
              <p14:nvPr/>
            </p14:nvContentPartPr>
            <p14:xfrm>
              <a:off x="2502570" y="1132474"/>
              <a:ext cx="224640" cy="115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61AECA-CA3C-B07B-16FD-154E7A8A55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87450" y="1116994"/>
                <a:ext cx="255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6894E5-491E-5B66-31C8-96C25DB49903}"/>
                  </a:ext>
                </a:extLst>
              </p14:cNvPr>
              <p14:cNvContentPartPr/>
              <p14:nvPr/>
            </p14:nvContentPartPr>
            <p14:xfrm>
              <a:off x="2792730" y="1138234"/>
              <a:ext cx="16920" cy="136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6894E5-491E-5B66-31C8-96C25DB4990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77610" y="1123114"/>
                <a:ext cx="471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E4BA0C4-0878-C3BB-379C-B2AEE001070F}"/>
                  </a:ext>
                </a:extLst>
              </p14:cNvPr>
              <p14:cNvContentPartPr/>
              <p14:nvPr/>
            </p14:nvContentPartPr>
            <p14:xfrm>
              <a:off x="2738010" y="1126714"/>
              <a:ext cx="241200" cy="109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E4BA0C4-0878-C3BB-379C-B2AEE001070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22890" y="1111594"/>
                <a:ext cx="271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DB22D2E-FEEB-F6A0-7749-D3EC0F47D873}"/>
                  </a:ext>
                </a:extLst>
              </p14:cNvPr>
              <p14:cNvContentPartPr/>
              <p14:nvPr/>
            </p14:nvContentPartPr>
            <p14:xfrm>
              <a:off x="2984250" y="1137874"/>
              <a:ext cx="126360" cy="147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DB22D2E-FEEB-F6A0-7749-D3EC0F47D8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69130" y="1122394"/>
                <a:ext cx="156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B7993F-1D1A-740E-30DD-29EECE7B61AF}"/>
                  </a:ext>
                </a:extLst>
              </p14:cNvPr>
              <p14:cNvContentPartPr/>
              <p14:nvPr/>
            </p14:nvContentPartPr>
            <p14:xfrm>
              <a:off x="3023130" y="1099354"/>
              <a:ext cx="131040" cy="16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B7993F-1D1A-740E-30DD-29EECE7B61A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08010" y="1084234"/>
                <a:ext cx="161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Ink 31743">
                <a:extLst>
                  <a:ext uri="{FF2B5EF4-FFF2-40B4-BE49-F238E27FC236}">
                    <a16:creationId xmlns:a16="http://schemas.microsoft.com/office/drawing/2014/main" id="{4DECC8A7-85A4-B218-78B7-B81C31E62EF6}"/>
                  </a:ext>
                </a:extLst>
              </p14:cNvPr>
              <p14:cNvContentPartPr/>
              <p14:nvPr/>
            </p14:nvContentPartPr>
            <p14:xfrm>
              <a:off x="367770" y="1367554"/>
              <a:ext cx="2781000" cy="317880"/>
            </p14:xfrm>
          </p:contentPart>
        </mc:Choice>
        <mc:Fallback xmlns="">
          <p:pic>
            <p:nvPicPr>
              <p:cNvPr id="63" name="Ink 31743">
                <a:extLst>
                  <a:ext uri="{FF2B5EF4-FFF2-40B4-BE49-F238E27FC236}">
                    <a16:creationId xmlns:a16="http://schemas.microsoft.com/office/drawing/2014/main" id="{4DECC8A7-85A4-B218-78B7-B81C31E62E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2292" y="1352434"/>
                <a:ext cx="2811236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768" name="Ink 31769">
                <a:extLst>
                  <a:ext uri="{FF2B5EF4-FFF2-40B4-BE49-F238E27FC236}">
                    <a16:creationId xmlns:a16="http://schemas.microsoft.com/office/drawing/2014/main" id="{797AAD7B-E31A-787E-0016-D4AE7C819DF6}"/>
                  </a:ext>
                </a:extLst>
              </p14:cNvPr>
              <p14:cNvContentPartPr/>
              <p14:nvPr/>
            </p14:nvContentPartPr>
            <p14:xfrm>
              <a:off x="1544610" y="1887754"/>
              <a:ext cx="1582560" cy="263160"/>
            </p14:xfrm>
          </p:contentPart>
        </mc:Choice>
        <mc:Fallback xmlns="">
          <p:pic>
            <p:nvPicPr>
              <p:cNvPr id="31768" name="Ink 31769">
                <a:extLst>
                  <a:ext uri="{FF2B5EF4-FFF2-40B4-BE49-F238E27FC236}">
                    <a16:creationId xmlns:a16="http://schemas.microsoft.com/office/drawing/2014/main" id="{797AAD7B-E31A-787E-0016-D4AE7C819DF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29490" y="1872634"/>
                <a:ext cx="16128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769" name="Ink 31769">
                <a:extLst>
                  <a:ext uri="{FF2B5EF4-FFF2-40B4-BE49-F238E27FC236}">
                    <a16:creationId xmlns:a16="http://schemas.microsoft.com/office/drawing/2014/main" id="{53F16D3A-E67B-6756-A017-D855D3E325F9}"/>
                  </a:ext>
                </a:extLst>
              </p14:cNvPr>
              <p14:cNvContentPartPr/>
              <p14:nvPr/>
            </p14:nvContentPartPr>
            <p14:xfrm>
              <a:off x="274530" y="1893154"/>
              <a:ext cx="1024200" cy="235800"/>
            </p14:xfrm>
          </p:contentPart>
        </mc:Choice>
        <mc:Fallback xmlns="">
          <p:pic>
            <p:nvPicPr>
              <p:cNvPr id="31769" name="Ink 31769">
                <a:extLst>
                  <a:ext uri="{FF2B5EF4-FFF2-40B4-BE49-F238E27FC236}">
                    <a16:creationId xmlns:a16="http://schemas.microsoft.com/office/drawing/2014/main" id="{53F16D3A-E67B-6756-A017-D855D3E325F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9410" y="1878034"/>
                <a:ext cx="1054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799" name="Ink 31802">
                <a:extLst>
                  <a:ext uri="{FF2B5EF4-FFF2-40B4-BE49-F238E27FC236}">
                    <a16:creationId xmlns:a16="http://schemas.microsoft.com/office/drawing/2014/main" id="{7A515229-8E6D-F321-E74E-F3D1F5D9F1A9}"/>
                  </a:ext>
                </a:extLst>
              </p14:cNvPr>
              <p14:cNvContentPartPr/>
              <p14:nvPr/>
            </p14:nvContentPartPr>
            <p14:xfrm>
              <a:off x="7363650" y="2027794"/>
              <a:ext cx="1664280" cy="298440"/>
            </p14:xfrm>
          </p:contentPart>
        </mc:Choice>
        <mc:Fallback xmlns="">
          <p:pic>
            <p:nvPicPr>
              <p:cNvPr id="31799" name="Ink 31802">
                <a:extLst>
                  <a:ext uri="{FF2B5EF4-FFF2-40B4-BE49-F238E27FC236}">
                    <a16:creationId xmlns:a16="http://schemas.microsoft.com/office/drawing/2014/main" id="{7A515229-8E6D-F321-E74E-F3D1F5D9F1A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48533" y="2012314"/>
                <a:ext cx="169451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800" name="Ink 31802">
                <a:extLst>
                  <a:ext uri="{FF2B5EF4-FFF2-40B4-BE49-F238E27FC236}">
                    <a16:creationId xmlns:a16="http://schemas.microsoft.com/office/drawing/2014/main" id="{774B2B6D-2952-CA60-987D-32849AEE71B8}"/>
                  </a:ext>
                </a:extLst>
              </p14:cNvPr>
              <p14:cNvContentPartPr/>
              <p14:nvPr/>
            </p14:nvContentPartPr>
            <p14:xfrm>
              <a:off x="6214170" y="1907194"/>
              <a:ext cx="943920" cy="473760"/>
            </p14:xfrm>
          </p:contentPart>
        </mc:Choice>
        <mc:Fallback xmlns="">
          <p:pic>
            <p:nvPicPr>
              <p:cNvPr id="31800" name="Ink 31802">
                <a:extLst>
                  <a:ext uri="{FF2B5EF4-FFF2-40B4-BE49-F238E27FC236}">
                    <a16:creationId xmlns:a16="http://schemas.microsoft.com/office/drawing/2014/main" id="{774B2B6D-2952-CA60-987D-32849AEE71B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98684" y="1892063"/>
                <a:ext cx="974532" cy="50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801" name="Ink 31802">
                <a:extLst>
                  <a:ext uri="{FF2B5EF4-FFF2-40B4-BE49-F238E27FC236}">
                    <a16:creationId xmlns:a16="http://schemas.microsoft.com/office/drawing/2014/main" id="{37114CB6-34C2-A137-4B7E-049B52975B86}"/>
                  </a:ext>
                </a:extLst>
              </p14:cNvPr>
              <p14:cNvContentPartPr/>
              <p14:nvPr/>
            </p14:nvContentPartPr>
            <p14:xfrm>
              <a:off x="5354490" y="2046514"/>
              <a:ext cx="618120" cy="159120"/>
            </p14:xfrm>
          </p:contentPart>
        </mc:Choice>
        <mc:Fallback xmlns="">
          <p:pic>
            <p:nvPicPr>
              <p:cNvPr id="31801" name="Ink 31802">
                <a:extLst>
                  <a:ext uri="{FF2B5EF4-FFF2-40B4-BE49-F238E27FC236}">
                    <a16:creationId xmlns:a16="http://schemas.microsoft.com/office/drawing/2014/main" id="{37114CB6-34C2-A137-4B7E-049B52975B8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339361" y="2031394"/>
                <a:ext cx="64873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802" name="Ink 31802">
                <a:extLst>
                  <a:ext uri="{FF2B5EF4-FFF2-40B4-BE49-F238E27FC236}">
                    <a16:creationId xmlns:a16="http://schemas.microsoft.com/office/drawing/2014/main" id="{A3008DED-3B48-7064-8A44-768E07BE469F}"/>
                  </a:ext>
                </a:extLst>
              </p14:cNvPr>
              <p14:cNvContentPartPr/>
              <p14:nvPr/>
            </p14:nvContentPartPr>
            <p14:xfrm>
              <a:off x="3329130" y="1997194"/>
              <a:ext cx="1816200" cy="235800"/>
            </p14:xfrm>
          </p:contentPart>
        </mc:Choice>
        <mc:Fallback xmlns="">
          <p:pic>
            <p:nvPicPr>
              <p:cNvPr id="31802" name="Ink 31802">
                <a:extLst>
                  <a:ext uri="{FF2B5EF4-FFF2-40B4-BE49-F238E27FC236}">
                    <a16:creationId xmlns:a16="http://schemas.microsoft.com/office/drawing/2014/main" id="{A3008DED-3B48-7064-8A44-768E07BE469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14007" y="1982074"/>
                <a:ext cx="1846806" cy="26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CC33FA1-2D72-1A56-C315-2DEB52F2E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Services to Protocols Relationship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CD744DF-309C-1F84-01BF-A097CD6501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relationship between a service and a protocol.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059A7A8F-9D78-A363-2E91-80ED56F0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784350"/>
            <a:ext cx="7772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ACEE6FDE-36E0-8735-282D-5CE7F54FB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Models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54DB9763-32BD-BC40-CB26-3EF296FF3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3575" y="1619250"/>
            <a:ext cx="8480425" cy="4933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3200"/>
              <a:t>The OSI Reference Model</a:t>
            </a:r>
          </a:p>
          <a:p>
            <a:pPr algn="l">
              <a:buFontTx/>
              <a:buChar char="•"/>
            </a:pPr>
            <a:r>
              <a:rPr lang="en-US" altLang="en-US" sz="3200"/>
              <a:t>The TCP/IP Reference Model</a:t>
            </a:r>
          </a:p>
          <a:p>
            <a:pPr algn="l">
              <a:buFontTx/>
              <a:buChar char="•"/>
            </a:pPr>
            <a:r>
              <a:rPr lang="en-US" altLang="en-US" sz="3200"/>
              <a:t>A Comparison of OSI and TCP/IP </a:t>
            </a:r>
          </a:p>
          <a:p>
            <a:pPr algn="l">
              <a:buFontTx/>
              <a:buChar char="•"/>
            </a:pPr>
            <a:r>
              <a:rPr lang="en-US" altLang="en-US" sz="3200"/>
              <a:t>A Critique of the OSI Model and Protocols</a:t>
            </a:r>
          </a:p>
          <a:p>
            <a:pPr algn="l">
              <a:buFontTx/>
              <a:buChar char="•"/>
            </a:pPr>
            <a:r>
              <a:rPr lang="en-US" altLang="en-US" sz="3200"/>
              <a:t>A Critique of the TCP/IP Reference Model</a:t>
            </a:r>
          </a:p>
          <a:p>
            <a:pPr algn="l">
              <a:buFontTx/>
              <a:buChar char="•"/>
            </a:pPr>
            <a:endParaRPr lang="en-US" alt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9">
                <a:extLst>
                  <a:ext uri="{FF2B5EF4-FFF2-40B4-BE49-F238E27FC236}">
                    <a16:creationId xmlns:a16="http://schemas.microsoft.com/office/drawing/2014/main" id="{D2CDCF93-2D57-0291-9641-A8F90D5F1825}"/>
                  </a:ext>
                </a:extLst>
              </p14:cNvPr>
              <p14:cNvContentPartPr/>
              <p14:nvPr/>
            </p14:nvContentPartPr>
            <p14:xfrm>
              <a:off x="6575970" y="1764994"/>
              <a:ext cx="653760" cy="413280"/>
            </p14:xfrm>
          </p:contentPart>
        </mc:Choice>
        <mc:Fallback xmlns="">
          <p:pic>
            <p:nvPicPr>
              <p:cNvPr id="8" name="Ink 9">
                <a:extLst>
                  <a:ext uri="{FF2B5EF4-FFF2-40B4-BE49-F238E27FC236}">
                    <a16:creationId xmlns:a16="http://schemas.microsoft.com/office/drawing/2014/main" id="{D2CDCF93-2D57-0291-9641-A8F90D5F18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0850" y="1749514"/>
                <a:ext cx="6840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E413686D-E90A-6FE4-2644-7847F160DAF4}"/>
                  </a:ext>
                </a:extLst>
              </p14:cNvPr>
              <p14:cNvContentPartPr/>
              <p14:nvPr/>
            </p14:nvContentPartPr>
            <p14:xfrm>
              <a:off x="6011490" y="1775794"/>
              <a:ext cx="317880" cy="32040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E413686D-E90A-6FE4-2644-7847F160DA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6370" y="1760674"/>
                <a:ext cx="3484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3441FD-B827-C7A7-CCA3-6657BDB171F6}"/>
                  </a:ext>
                </a:extLst>
              </p14:cNvPr>
              <p14:cNvContentPartPr/>
              <p14:nvPr/>
            </p14:nvContentPartPr>
            <p14:xfrm>
              <a:off x="5863890" y="1712434"/>
              <a:ext cx="169920" cy="40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3441FD-B827-C7A7-CCA3-6657BDB17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8410" y="1697314"/>
                <a:ext cx="200520" cy="43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0A8750-5C16-708A-29F3-0592802DA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Business Applications of Networks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9E68AEA-10C2-1F6E-CBAD-0BA7E49A4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network with two clients and one server.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E9D195-EE57-4B31-9409-4DCDA96CB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65275"/>
            <a:ext cx="6724650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21937A2-EE55-0979-7D6C-F5CAB4A72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Models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597AA307-30B9-B180-009F-132182CF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1008063"/>
            <a:ext cx="6945312" cy="569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Text Box 5">
            <a:extLst>
              <a:ext uri="{FF2B5EF4-FFF2-40B4-BE49-F238E27FC236}">
                <a16:creationId xmlns:a16="http://schemas.microsoft.com/office/drawing/2014/main" id="{05DCAE88-E655-19CB-4A5A-E4512C008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681288"/>
            <a:ext cx="17795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The OSI reference model.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7F7C6E2D-2593-BBFF-9D94-46D5B203CA91}"/>
                  </a:ext>
                </a:extLst>
              </p14:cNvPr>
              <p14:cNvContentPartPr/>
              <p14:nvPr/>
            </p14:nvContentPartPr>
            <p14:xfrm>
              <a:off x="291090" y="4684954"/>
              <a:ext cx="38160" cy="18648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7F7C6E2D-2593-BBFF-9D94-46D5B203CA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970" y="4669834"/>
                <a:ext cx="68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DB2F842E-4CD5-28C2-EE30-0E3CAE7F1767}"/>
                  </a:ext>
                </a:extLst>
              </p14:cNvPr>
              <p14:cNvContentPartPr/>
              <p14:nvPr/>
            </p14:nvContentPartPr>
            <p14:xfrm>
              <a:off x="378570" y="4622314"/>
              <a:ext cx="1927080" cy="36396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DB2F842E-4CD5-28C2-EE30-0E3CAE7F17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450" y="4607194"/>
                <a:ext cx="19576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F7CC8E84-8342-EE1C-E874-B0E3053AFA3E}"/>
                  </a:ext>
                </a:extLst>
              </p14:cNvPr>
              <p14:cNvContentPartPr/>
              <p14:nvPr/>
            </p14:nvContentPartPr>
            <p14:xfrm>
              <a:off x="378570" y="5035234"/>
              <a:ext cx="547920" cy="174960"/>
            </p14:xfrm>
          </p:contentPart>
        </mc:Choice>
        <mc:Fallback xmlns=""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F7CC8E84-8342-EE1C-E874-B0E3053AFA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450" y="5020114"/>
                <a:ext cx="578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id="{05CECE14-3165-3E16-6101-EE7FDE1860EE}"/>
                  </a:ext>
                </a:extLst>
              </p14:cNvPr>
              <p14:cNvContentPartPr/>
              <p14:nvPr/>
            </p14:nvContentPartPr>
            <p14:xfrm>
              <a:off x="1046370" y="4961794"/>
              <a:ext cx="1473120" cy="29844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05CECE14-3165-3E16-6101-EE7FDE1860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1246" y="4946674"/>
                <a:ext cx="1503727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8B56C676-6E57-7E7D-9494-B8730478F718}"/>
                  </a:ext>
                </a:extLst>
              </p14:cNvPr>
              <p14:cNvContentPartPr/>
              <p14:nvPr/>
            </p14:nvContentPartPr>
            <p14:xfrm>
              <a:off x="395130" y="5377954"/>
              <a:ext cx="1566000" cy="59364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8B56C676-6E57-7E7D-9494-B8730478F7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650" y="5362483"/>
                <a:ext cx="1596600" cy="624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792" name="Ink 33792">
                <a:extLst>
                  <a:ext uri="{FF2B5EF4-FFF2-40B4-BE49-F238E27FC236}">
                    <a16:creationId xmlns:a16="http://schemas.microsoft.com/office/drawing/2014/main" id="{38B83FC7-1CC6-086A-72A1-33A84DA38D90}"/>
                  </a:ext>
                </a:extLst>
              </p14:cNvPr>
              <p14:cNvContentPartPr/>
              <p14:nvPr/>
            </p14:nvContentPartPr>
            <p14:xfrm>
              <a:off x="1155810" y="5856394"/>
              <a:ext cx="903600" cy="202680"/>
            </p14:xfrm>
          </p:contentPart>
        </mc:Choice>
        <mc:Fallback xmlns="">
          <p:pic>
            <p:nvPicPr>
              <p:cNvPr id="33792" name="Ink 33792">
                <a:extLst>
                  <a:ext uri="{FF2B5EF4-FFF2-40B4-BE49-F238E27FC236}">
                    <a16:creationId xmlns:a16="http://schemas.microsoft.com/office/drawing/2014/main" id="{38B83FC7-1CC6-086A-72A1-33A84DA38D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0690" y="5841301"/>
                <a:ext cx="934200" cy="23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805" name="Ink 33805">
                <a:extLst>
                  <a:ext uri="{FF2B5EF4-FFF2-40B4-BE49-F238E27FC236}">
                    <a16:creationId xmlns:a16="http://schemas.microsoft.com/office/drawing/2014/main" id="{43A6CDCA-E71E-0B90-CF5D-E6F09F97FA20}"/>
                  </a:ext>
                </a:extLst>
              </p14:cNvPr>
              <p14:cNvContentPartPr/>
              <p14:nvPr/>
            </p14:nvContentPartPr>
            <p14:xfrm>
              <a:off x="1786170" y="6091834"/>
              <a:ext cx="919440" cy="208440"/>
            </p14:xfrm>
          </p:contentPart>
        </mc:Choice>
        <mc:Fallback xmlns="">
          <p:pic>
            <p:nvPicPr>
              <p:cNvPr id="33805" name="Ink 33805">
                <a:extLst>
                  <a:ext uri="{FF2B5EF4-FFF2-40B4-BE49-F238E27FC236}">
                    <a16:creationId xmlns:a16="http://schemas.microsoft.com/office/drawing/2014/main" id="{43A6CDCA-E71E-0B90-CF5D-E6F09F97FA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70690" y="6076714"/>
                <a:ext cx="950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820" name="Ink 33820">
                <a:extLst>
                  <a:ext uri="{FF2B5EF4-FFF2-40B4-BE49-F238E27FC236}">
                    <a16:creationId xmlns:a16="http://schemas.microsoft.com/office/drawing/2014/main" id="{C3A033F3-86E0-744D-3267-2F41BF62DAF6}"/>
                  </a:ext>
                </a:extLst>
              </p14:cNvPr>
              <p14:cNvContentPartPr/>
              <p14:nvPr/>
            </p14:nvContentPartPr>
            <p14:xfrm>
              <a:off x="340410" y="4049914"/>
              <a:ext cx="1735560" cy="328320"/>
            </p14:xfrm>
          </p:contentPart>
        </mc:Choice>
        <mc:Fallback xmlns="">
          <p:pic>
            <p:nvPicPr>
              <p:cNvPr id="33820" name="Ink 33820">
                <a:extLst>
                  <a:ext uri="{FF2B5EF4-FFF2-40B4-BE49-F238E27FC236}">
                    <a16:creationId xmlns:a16="http://schemas.microsoft.com/office/drawing/2014/main" id="{C3A033F3-86E0-744D-3267-2F41BF62DA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4930" y="4034794"/>
                <a:ext cx="17661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33836" name="Ink 33836">
                <a:extLst>
                  <a:ext uri="{FF2B5EF4-FFF2-40B4-BE49-F238E27FC236}">
                    <a16:creationId xmlns:a16="http://schemas.microsoft.com/office/drawing/2014/main" id="{B095F18D-2B77-5BEB-90D4-CD1929D2D55D}"/>
                  </a:ext>
                </a:extLst>
              </p14:cNvPr>
              <p14:cNvContentPartPr/>
              <p14:nvPr/>
            </p14:nvContentPartPr>
            <p14:xfrm>
              <a:off x="318450" y="4258714"/>
              <a:ext cx="1976400" cy="284400"/>
            </p14:xfrm>
          </p:contentPart>
        </mc:Choice>
        <mc:Fallback xmlns="">
          <p:pic>
            <p:nvPicPr>
              <p:cNvPr id="33836" name="Ink 33836">
                <a:extLst>
                  <a:ext uri="{FF2B5EF4-FFF2-40B4-BE49-F238E27FC236}">
                    <a16:creationId xmlns:a16="http://schemas.microsoft.com/office/drawing/2014/main" id="{B095F18D-2B77-5BEB-90D4-CD1929D2D5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30" y="4243234"/>
                <a:ext cx="20070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3856" name="Ink 33856">
                <a:extLst>
                  <a:ext uri="{FF2B5EF4-FFF2-40B4-BE49-F238E27FC236}">
                    <a16:creationId xmlns:a16="http://schemas.microsoft.com/office/drawing/2014/main" id="{5DBF9D50-6BE7-F2B7-223D-0E8D8A1308ED}"/>
                  </a:ext>
                </a:extLst>
              </p14:cNvPr>
              <p14:cNvContentPartPr/>
              <p14:nvPr/>
            </p14:nvContentPartPr>
            <p14:xfrm>
              <a:off x="1692570" y="4461034"/>
              <a:ext cx="2763360" cy="328320"/>
            </p14:xfrm>
          </p:contentPart>
        </mc:Choice>
        <mc:Fallback xmlns="">
          <p:pic>
            <p:nvPicPr>
              <p:cNvPr id="33856" name="Ink 33856">
                <a:extLst>
                  <a:ext uri="{FF2B5EF4-FFF2-40B4-BE49-F238E27FC236}">
                    <a16:creationId xmlns:a16="http://schemas.microsoft.com/office/drawing/2014/main" id="{5DBF9D50-6BE7-F2B7-223D-0E8D8A1308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7092" y="4445914"/>
                <a:ext cx="2793596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3857" name="Ink 33856">
                <a:extLst>
                  <a:ext uri="{FF2B5EF4-FFF2-40B4-BE49-F238E27FC236}">
                    <a16:creationId xmlns:a16="http://schemas.microsoft.com/office/drawing/2014/main" id="{DF8F4CAB-FDAF-EB61-E6E7-AF710F0D9592}"/>
                  </a:ext>
                </a:extLst>
              </p14:cNvPr>
              <p14:cNvContentPartPr/>
              <p14:nvPr/>
            </p14:nvContentPartPr>
            <p14:xfrm>
              <a:off x="269130" y="4225234"/>
              <a:ext cx="159120" cy="339840"/>
            </p14:xfrm>
          </p:contentPart>
        </mc:Choice>
        <mc:Fallback xmlns="">
          <p:pic>
            <p:nvPicPr>
              <p:cNvPr id="33857" name="Ink 33856">
                <a:extLst>
                  <a:ext uri="{FF2B5EF4-FFF2-40B4-BE49-F238E27FC236}">
                    <a16:creationId xmlns:a16="http://schemas.microsoft.com/office/drawing/2014/main" id="{DF8F4CAB-FDAF-EB61-E6E7-AF710F0D95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4010" y="4210114"/>
                <a:ext cx="1897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861" name="Ink 33861">
                <a:extLst>
                  <a:ext uri="{FF2B5EF4-FFF2-40B4-BE49-F238E27FC236}">
                    <a16:creationId xmlns:a16="http://schemas.microsoft.com/office/drawing/2014/main" id="{5F711B1C-7F16-27E0-65F0-198FCEF174D8}"/>
                  </a:ext>
                </a:extLst>
              </p14:cNvPr>
              <p14:cNvContentPartPr/>
              <p14:nvPr/>
            </p14:nvContentPartPr>
            <p14:xfrm>
              <a:off x="3082890" y="2529274"/>
              <a:ext cx="542160" cy="195840"/>
            </p14:xfrm>
          </p:contentPart>
        </mc:Choice>
        <mc:Fallback xmlns="">
          <p:pic>
            <p:nvPicPr>
              <p:cNvPr id="33861" name="Ink 33861">
                <a:extLst>
                  <a:ext uri="{FF2B5EF4-FFF2-40B4-BE49-F238E27FC236}">
                    <a16:creationId xmlns:a16="http://schemas.microsoft.com/office/drawing/2014/main" id="{5F711B1C-7F16-27E0-65F0-198FCEF174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67770" y="2514126"/>
                <a:ext cx="572760" cy="226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888" name="Ink 33888">
                <a:extLst>
                  <a:ext uri="{FF2B5EF4-FFF2-40B4-BE49-F238E27FC236}">
                    <a16:creationId xmlns:a16="http://schemas.microsoft.com/office/drawing/2014/main" id="{C88A3E09-0296-BB64-9DF2-42E95F8FEB22}"/>
                  </a:ext>
                </a:extLst>
              </p14:cNvPr>
              <p14:cNvContentPartPr/>
              <p14:nvPr/>
            </p14:nvContentPartPr>
            <p14:xfrm>
              <a:off x="3685170" y="2464834"/>
              <a:ext cx="3963600" cy="469080"/>
            </p14:xfrm>
          </p:contentPart>
        </mc:Choice>
        <mc:Fallback xmlns="">
          <p:pic>
            <p:nvPicPr>
              <p:cNvPr id="33888" name="Ink 33888">
                <a:extLst>
                  <a:ext uri="{FF2B5EF4-FFF2-40B4-BE49-F238E27FC236}">
                    <a16:creationId xmlns:a16="http://schemas.microsoft.com/office/drawing/2014/main" id="{C88A3E09-0296-BB64-9DF2-42E95F8FEB2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9690" y="2449702"/>
                <a:ext cx="3994200" cy="499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900" name="Ink 33900">
                <a:extLst>
                  <a:ext uri="{FF2B5EF4-FFF2-40B4-BE49-F238E27FC236}">
                    <a16:creationId xmlns:a16="http://schemas.microsoft.com/office/drawing/2014/main" id="{137AFDFA-2C88-18C6-CC55-50DF7436A90F}"/>
                  </a:ext>
                </a:extLst>
              </p14:cNvPr>
              <p14:cNvContentPartPr/>
              <p14:nvPr/>
            </p14:nvContentPartPr>
            <p14:xfrm>
              <a:off x="3170370" y="1696594"/>
              <a:ext cx="1896840" cy="377640"/>
            </p14:xfrm>
          </p:contentPart>
        </mc:Choice>
        <mc:Fallback xmlns="">
          <p:pic>
            <p:nvPicPr>
              <p:cNvPr id="33900" name="Ink 33900">
                <a:extLst>
                  <a:ext uri="{FF2B5EF4-FFF2-40B4-BE49-F238E27FC236}">
                    <a16:creationId xmlns:a16="http://schemas.microsoft.com/office/drawing/2014/main" id="{137AFDFA-2C88-18C6-CC55-50DF7436A90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55250" y="1681474"/>
                <a:ext cx="19274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917" name="Ink 33917">
                <a:extLst>
                  <a:ext uri="{FF2B5EF4-FFF2-40B4-BE49-F238E27FC236}">
                    <a16:creationId xmlns:a16="http://schemas.microsoft.com/office/drawing/2014/main" id="{CC637ACE-FEA7-3971-59FB-CD06C9FC1EE8}"/>
                  </a:ext>
                </a:extLst>
              </p14:cNvPr>
              <p14:cNvContentPartPr/>
              <p14:nvPr/>
            </p14:nvContentPartPr>
            <p14:xfrm>
              <a:off x="5157570" y="1795234"/>
              <a:ext cx="2277000" cy="290160"/>
            </p14:xfrm>
          </p:contentPart>
        </mc:Choice>
        <mc:Fallback xmlns="">
          <p:pic>
            <p:nvPicPr>
              <p:cNvPr id="33917" name="Ink 33917">
                <a:extLst>
                  <a:ext uri="{FF2B5EF4-FFF2-40B4-BE49-F238E27FC236}">
                    <a16:creationId xmlns:a16="http://schemas.microsoft.com/office/drawing/2014/main" id="{CC637ACE-FEA7-3971-59FB-CD06C9FC1EE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42450" y="1780095"/>
                <a:ext cx="2307600" cy="320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943" name="Ink 33943">
                <a:extLst>
                  <a:ext uri="{FF2B5EF4-FFF2-40B4-BE49-F238E27FC236}">
                    <a16:creationId xmlns:a16="http://schemas.microsoft.com/office/drawing/2014/main" id="{FEEF6F10-5BF0-1049-6951-E5DEE8ED3A73}"/>
                  </a:ext>
                </a:extLst>
              </p14:cNvPr>
              <p14:cNvContentPartPr/>
              <p14:nvPr/>
            </p14:nvContentPartPr>
            <p14:xfrm>
              <a:off x="3082890" y="3053794"/>
              <a:ext cx="3333960" cy="410760"/>
            </p14:xfrm>
          </p:contentPart>
        </mc:Choice>
        <mc:Fallback xmlns="">
          <p:pic>
            <p:nvPicPr>
              <p:cNvPr id="33943" name="Ink 33943">
                <a:extLst>
                  <a:ext uri="{FF2B5EF4-FFF2-40B4-BE49-F238E27FC236}">
                    <a16:creationId xmlns:a16="http://schemas.microsoft.com/office/drawing/2014/main" id="{FEEF6F10-5BF0-1049-6951-E5DEE8ED3A7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67770" y="3038314"/>
                <a:ext cx="33645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958" name="Ink 33958">
                <a:extLst>
                  <a:ext uri="{FF2B5EF4-FFF2-40B4-BE49-F238E27FC236}">
                    <a16:creationId xmlns:a16="http://schemas.microsoft.com/office/drawing/2014/main" id="{D47F9C51-C63B-D657-FC6F-BBC49B2747CB}"/>
                  </a:ext>
                </a:extLst>
              </p14:cNvPr>
              <p14:cNvContentPartPr/>
              <p14:nvPr/>
            </p14:nvContentPartPr>
            <p14:xfrm>
              <a:off x="6098970" y="3316594"/>
              <a:ext cx="1248480" cy="493200"/>
            </p14:xfrm>
          </p:contentPart>
        </mc:Choice>
        <mc:Fallback xmlns="">
          <p:pic>
            <p:nvPicPr>
              <p:cNvPr id="33958" name="Ink 33958">
                <a:extLst>
                  <a:ext uri="{FF2B5EF4-FFF2-40B4-BE49-F238E27FC236}">
                    <a16:creationId xmlns:a16="http://schemas.microsoft.com/office/drawing/2014/main" id="{D47F9C51-C63B-D657-FC6F-BBC49B2747C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83850" y="3301114"/>
                <a:ext cx="1279080" cy="52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C88FE7E-5A1D-B665-9BEE-D8258F61A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Models (2)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82B08F4-3BE8-2FB5-3979-DA31D69DE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TCP/IP reference model.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926A8D27-E78A-D478-45A9-5351E28B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1179513"/>
            <a:ext cx="7148512" cy="42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B7844C9-BA12-182D-162E-FA34CF77F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Models (3)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FD77C0-82B4-1C11-992A-9AA7AC3F9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Protocols and networks in the TCP/IP model initially.</a:t>
            </a: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723F082E-4328-1B39-0C19-767ADE92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738313"/>
            <a:ext cx="7940675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7F8F14A-8ECC-2E75-89A1-825C0356B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OSI and TCP/IP Models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CED1D72-8C9A-1124-C06A-DC53D25C4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5213" y="1806575"/>
            <a:ext cx="7540625" cy="4733925"/>
          </a:xfrm>
        </p:spPr>
        <p:txBody>
          <a:bodyPr/>
          <a:lstStyle/>
          <a:p>
            <a:pPr algn="l"/>
            <a:r>
              <a:rPr lang="en-US" altLang="en-US" sz="4000"/>
              <a:t>Concepts central to the OSI model</a:t>
            </a:r>
          </a:p>
          <a:p>
            <a:pPr algn="l">
              <a:buFontTx/>
              <a:buChar char="•"/>
            </a:pPr>
            <a:r>
              <a:rPr lang="en-US" altLang="en-US" sz="4000"/>
              <a:t>Services</a:t>
            </a:r>
          </a:p>
          <a:p>
            <a:pPr algn="l">
              <a:buFontTx/>
              <a:buChar char="•"/>
            </a:pPr>
            <a:r>
              <a:rPr lang="en-US" altLang="en-US" sz="4000"/>
              <a:t>Interfaces</a:t>
            </a:r>
          </a:p>
          <a:p>
            <a:pPr algn="l">
              <a:buFontTx/>
              <a:buChar char="•"/>
            </a:pPr>
            <a:r>
              <a:rPr lang="en-US" altLang="en-US" sz="4000"/>
              <a:t>Protocols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C18E8EC2-1355-EA6E-58E1-B439867E4604}"/>
                  </a:ext>
                </a:extLst>
              </p14:cNvPr>
              <p14:cNvContentPartPr/>
              <p14:nvPr/>
            </p14:nvContentPartPr>
            <p14:xfrm>
              <a:off x="3657810" y="905314"/>
              <a:ext cx="1051200" cy="38052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C18E8EC2-1355-EA6E-58E1-B439867E46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2335" y="890194"/>
                <a:ext cx="108143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F5465A85-0D68-7E0F-E2CC-E96958E9D35A}"/>
                  </a:ext>
                </a:extLst>
              </p14:cNvPr>
              <p14:cNvContentPartPr/>
              <p14:nvPr/>
            </p14:nvContentPartPr>
            <p14:xfrm>
              <a:off x="4933290" y="1066594"/>
              <a:ext cx="4089240" cy="3124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F5465A85-0D68-7E0F-E2CC-E96958E9D3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7811" y="1051474"/>
                <a:ext cx="4119837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870" name="Ink 36872">
                <a:extLst>
                  <a:ext uri="{FF2B5EF4-FFF2-40B4-BE49-F238E27FC236}">
                    <a16:creationId xmlns:a16="http://schemas.microsoft.com/office/drawing/2014/main" id="{0DCB9178-4411-8548-688E-B1DBA6A61F08}"/>
                  </a:ext>
                </a:extLst>
              </p14:cNvPr>
              <p14:cNvContentPartPr/>
              <p14:nvPr/>
            </p14:nvContentPartPr>
            <p14:xfrm>
              <a:off x="6416490" y="2917354"/>
              <a:ext cx="1692000" cy="256320"/>
            </p14:xfrm>
          </p:contentPart>
        </mc:Choice>
        <mc:Fallback xmlns="">
          <p:pic>
            <p:nvPicPr>
              <p:cNvPr id="36870" name="Ink 36872">
                <a:extLst>
                  <a:ext uri="{FF2B5EF4-FFF2-40B4-BE49-F238E27FC236}">
                    <a16:creationId xmlns:a16="http://schemas.microsoft.com/office/drawing/2014/main" id="{0DCB9178-4411-8548-688E-B1DBA6A61F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1370" y="2902234"/>
                <a:ext cx="17222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871" name="Ink 36872">
                <a:extLst>
                  <a:ext uri="{FF2B5EF4-FFF2-40B4-BE49-F238E27FC236}">
                    <a16:creationId xmlns:a16="http://schemas.microsoft.com/office/drawing/2014/main" id="{44EEB8A3-457B-58B0-8019-46442ED6673F}"/>
                  </a:ext>
                </a:extLst>
              </p14:cNvPr>
              <p14:cNvContentPartPr/>
              <p14:nvPr/>
            </p14:nvContentPartPr>
            <p14:xfrm>
              <a:off x="4561050" y="2851114"/>
              <a:ext cx="1658880" cy="290520"/>
            </p14:xfrm>
          </p:contentPart>
        </mc:Choice>
        <mc:Fallback xmlns="">
          <p:pic>
            <p:nvPicPr>
              <p:cNvPr id="36871" name="Ink 36872">
                <a:extLst>
                  <a:ext uri="{FF2B5EF4-FFF2-40B4-BE49-F238E27FC236}">
                    <a16:creationId xmlns:a16="http://schemas.microsoft.com/office/drawing/2014/main" id="{44EEB8A3-457B-58B0-8019-46442ED667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5570" y="2835994"/>
                <a:ext cx="1689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872" name="Ink 36872">
                <a:extLst>
                  <a:ext uri="{FF2B5EF4-FFF2-40B4-BE49-F238E27FC236}">
                    <a16:creationId xmlns:a16="http://schemas.microsoft.com/office/drawing/2014/main" id="{0C11722B-2582-61C5-0846-AAA71F30EBCD}"/>
                  </a:ext>
                </a:extLst>
              </p14:cNvPr>
              <p14:cNvContentPartPr/>
              <p14:nvPr/>
            </p14:nvContentPartPr>
            <p14:xfrm>
              <a:off x="3636210" y="2840314"/>
              <a:ext cx="711720" cy="246600"/>
            </p14:xfrm>
          </p:contentPart>
        </mc:Choice>
        <mc:Fallback xmlns="">
          <p:pic>
            <p:nvPicPr>
              <p:cNvPr id="36872" name="Ink 36872">
                <a:extLst>
                  <a:ext uri="{FF2B5EF4-FFF2-40B4-BE49-F238E27FC236}">
                    <a16:creationId xmlns:a16="http://schemas.microsoft.com/office/drawing/2014/main" id="{0C11722B-2582-61C5-0846-AAA71F30E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1082" y="2824834"/>
                <a:ext cx="742335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887" name="Ink 36889">
                <a:extLst>
                  <a:ext uri="{FF2B5EF4-FFF2-40B4-BE49-F238E27FC236}">
                    <a16:creationId xmlns:a16="http://schemas.microsoft.com/office/drawing/2014/main" id="{ED0B5366-5177-BECF-13B1-5E42EA253291}"/>
                  </a:ext>
                </a:extLst>
              </p14:cNvPr>
              <p14:cNvContentPartPr/>
              <p14:nvPr/>
            </p14:nvContentPartPr>
            <p14:xfrm>
              <a:off x="5475090" y="4310194"/>
              <a:ext cx="821520" cy="336960"/>
            </p14:xfrm>
          </p:contentPart>
        </mc:Choice>
        <mc:Fallback xmlns="">
          <p:pic>
            <p:nvPicPr>
              <p:cNvPr id="36887" name="Ink 36889">
                <a:extLst>
                  <a:ext uri="{FF2B5EF4-FFF2-40B4-BE49-F238E27FC236}">
                    <a16:creationId xmlns:a16="http://schemas.microsoft.com/office/drawing/2014/main" id="{ED0B5366-5177-BECF-13B1-5E42EA2532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9970" y="4295058"/>
                <a:ext cx="852120" cy="367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888" name="Ink 36889">
                <a:extLst>
                  <a:ext uri="{FF2B5EF4-FFF2-40B4-BE49-F238E27FC236}">
                    <a16:creationId xmlns:a16="http://schemas.microsoft.com/office/drawing/2014/main" id="{C09FF266-20F4-88B8-82BB-5604BD891444}"/>
                  </a:ext>
                </a:extLst>
              </p14:cNvPr>
              <p14:cNvContentPartPr/>
              <p14:nvPr/>
            </p14:nvContentPartPr>
            <p14:xfrm>
              <a:off x="4221570" y="4367434"/>
              <a:ext cx="991080" cy="290520"/>
            </p14:xfrm>
          </p:contentPart>
        </mc:Choice>
        <mc:Fallback xmlns="">
          <p:pic>
            <p:nvPicPr>
              <p:cNvPr id="36888" name="Ink 36889">
                <a:extLst>
                  <a:ext uri="{FF2B5EF4-FFF2-40B4-BE49-F238E27FC236}">
                    <a16:creationId xmlns:a16="http://schemas.microsoft.com/office/drawing/2014/main" id="{C09FF266-20F4-88B8-82BB-5604BD8914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6090" y="4352314"/>
                <a:ext cx="1021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889" name="Ink 36889">
                <a:extLst>
                  <a:ext uri="{FF2B5EF4-FFF2-40B4-BE49-F238E27FC236}">
                    <a16:creationId xmlns:a16="http://schemas.microsoft.com/office/drawing/2014/main" id="{161E16C0-6E6A-A5E3-FFFC-0D98CE662A3F}"/>
                  </a:ext>
                </a:extLst>
              </p14:cNvPr>
              <p14:cNvContentPartPr/>
              <p14:nvPr/>
            </p14:nvContentPartPr>
            <p14:xfrm>
              <a:off x="3846810" y="4378594"/>
              <a:ext cx="210600" cy="197280"/>
            </p14:xfrm>
          </p:contentPart>
        </mc:Choice>
        <mc:Fallback xmlns="">
          <p:pic>
            <p:nvPicPr>
              <p:cNvPr id="36889" name="Ink 36889">
                <a:extLst>
                  <a:ext uri="{FF2B5EF4-FFF2-40B4-BE49-F238E27FC236}">
                    <a16:creationId xmlns:a16="http://schemas.microsoft.com/office/drawing/2014/main" id="{161E16C0-6E6A-A5E3-FFFC-0D98CE662A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1716" y="4363114"/>
                <a:ext cx="240788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896" name="Ink 36895">
                <a:extLst>
                  <a:ext uri="{FF2B5EF4-FFF2-40B4-BE49-F238E27FC236}">
                    <a16:creationId xmlns:a16="http://schemas.microsoft.com/office/drawing/2014/main" id="{C65B07B5-8D52-EF13-B036-4DD90E39AAE7}"/>
                  </a:ext>
                </a:extLst>
              </p14:cNvPr>
              <p14:cNvContentPartPr/>
              <p14:nvPr/>
            </p14:nvContentPartPr>
            <p14:xfrm>
              <a:off x="5376450" y="3327394"/>
              <a:ext cx="159120" cy="120960"/>
            </p14:xfrm>
          </p:contentPart>
        </mc:Choice>
        <mc:Fallback xmlns="">
          <p:pic>
            <p:nvPicPr>
              <p:cNvPr id="36896" name="Ink 36895">
                <a:extLst>
                  <a:ext uri="{FF2B5EF4-FFF2-40B4-BE49-F238E27FC236}">
                    <a16:creationId xmlns:a16="http://schemas.microsoft.com/office/drawing/2014/main" id="{C65B07B5-8D52-EF13-B036-4DD90E39AA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1330" y="3312274"/>
                <a:ext cx="1897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905" name="Ink 36907">
                <a:extLst>
                  <a:ext uri="{FF2B5EF4-FFF2-40B4-BE49-F238E27FC236}">
                    <a16:creationId xmlns:a16="http://schemas.microsoft.com/office/drawing/2014/main" id="{03B9FC51-F469-7535-0F6E-B0C818A1648F}"/>
                  </a:ext>
                </a:extLst>
              </p14:cNvPr>
              <p14:cNvContentPartPr/>
              <p14:nvPr/>
            </p14:nvContentPartPr>
            <p14:xfrm>
              <a:off x="6794490" y="3212554"/>
              <a:ext cx="744840" cy="361800"/>
            </p14:xfrm>
          </p:contentPart>
        </mc:Choice>
        <mc:Fallback xmlns="">
          <p:pic>
            <p:nvPicPr>
              <p:cNvPr id="36905" name="Ink 36907">
                <a:extLst>
                  <a:ext uri="{FF2B5EF4-FFF2-40B4-BE49-F238E27FC236}">
                    <a16:creationId xmlns:a16="http://schemas.microsoft.com/office/drawing/2014/main" id="{03B9FC51-F469-7535-0F6E-B0C818A164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79010" y="3197074"/>
                <a:ext cx="7754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906" name="Ink 36907">
                <a:extLst>
                  <a:ext uri="{FF2B5EF4-FFF2-40B4-BE49-F238E27FC236}">
                    <a16:creationId xmlns:a16="http://schemas.microsoft.com/office/drawing/2014/main" id="{EB49F8C4-2EFE-EC92-4F61-38578A3FD540}"/>
                  </a:ext>
                </a:extLst>
              </p14:cNvPr>
              <p14:cNvContentPartPr/>
              <p14:nvPr/>
            </p14:nvContentPartPr>
            <p14:xfrm>
              <a:off x="5814570" y="3218674"/>
              <a:ext cx="755640" cy="300960"/>
            </p14:xfrm>
          </p:contentPart>
        </mc:Choice>
        <mc:Fallback xmlns="">
          <p:pic>
            <p:nvPicPr>
              <p:cNvPr id="36906" name="Ink 36907">
                <a:extLst>
                  <a:ext uri="{FF2B5EF4-FFF2-40B4-BE49-F238E27FC236}">
                    <a16:creationId xmlns:a16="http://schemas.microsoft.com/office/drawing/2014/main" id="{EB49F8C4-2EFE-EC92-4F61-38578A3FD5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99090" y="3203194"/>
                <a:ext cx="7862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907" name="Ink 36907">
                <a:extLst>
                  <a:ext uri="{FF2B5EF4-FFF2-40B4-BE49-F238E27FC236}">
                    <a16:creationId xmlns:a16="http://schemas.microsoft.com/office/drawing/2014/main" id="{5775E22F-425A-5421-BE5E-470A74EC1878}"/>
                  </a:ext>
                </a:extLst>
              </p14:cNvPr>
              <p14:cNvContentPartPr/>
              <p14:nvPr/>
            </p14:nvContentPartPr>
            <p14:xfrm>
              <a:off x="4292490" y="3195994"/>
              <a:ext cx="870840" cy="235800"/>
            </p14:xfrm>
          </p:contentPart>
        </mc:Choice>
        <mc:Fallback xmlns="">
          <p:pic>
            <p:nvPicPr>
              <p:cNvPr id="36907" name="Ink 36907">
                <a:extLst>
                  <a:ext uri="{FF2B5EF4-FFF2-40B4-BE49-F238E27FC236}">
                    <a16:creationId xmlns:a16="http://schemas.microsoft.com/office/drawing/2014/main" id="{5775E22F-425A-5421-BE5E-470A74EC18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7370" y="3180874"/>
                <a:ext cx="901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908" name="Ink 36907">
                <a:extLst>
                  <a:ext uri="{FF2B5EF4-FFF2-40B4-BE49-F238E27FC236}">
                    <a16:creationId xmlns:a16="http://schemas.microsoft.com/office/drawing/2014/main" id="{6E4EE40A-450C-7519-EE56-C6B7D39327A0}"/>
                  </a:ext>
                </a:extLst>
              </p14:cNvPr>
              <p14:cNvContentPartPr/>
              <p14:nvPr/>
            </p14:nvContentPartPr>
            <p14:xfrm>
              <a:off x="3923490" y="3770914"/>
              <a:ext cx="128520" cy="11160"/>
            </p14:xfrm>
          </p:contentPart>
        </mc:Choice>
        <mc:Fallback xmlns="">
          <p:pic>
            <p:nvPicPr>
              <p:cNvPr id="36908" name="Ink 36907">
                <a:extLst>
                  <a:ext uri="{FF2B5EF4-FFF2-40B4-BE49-F238E27FC236}">
                    <a16:creationId xmlns:a16="http://schemas.microsoft.com/office/drawing/2014/main" id="{6E4EE40A-450C-7519-EE56-C6B7D39327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08010" y="3755434"/>
                <a:ext cx="159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909" name="Ink 36908">
                <a:extLst>
                  <a:ext uri="{FF2B5EF4-FFF2-40B4-BE49-F238E27FC236}">
                    <a16:creationId xmlns:a16="http://schemas.microsoft.com/office/drawing/2014/main" id="{6620271C-00E7-B519-C875-6E0D7B1174F0}"/>
                  </a:ext>
                </a:extLst>
              </p14:cNvPr>
              <p14:cNvContentPartPr/>
              <p14:nvPr/>
            </p14:nvContentPartPr>
            <p14:xfrm>
              <a:off x="3915570" y="3852994"/>
              <a:ext cx="120240" cy="16920"/>
            </p14:xfrm>
          </p:contentPart>
        </mc:Choice>
        <mc:Fallback xmlns="">
          <p:pic>
            <p:nvPicPr>
              <p:cNvPr id="36909" name="Ink 36908">
                <a:extLst>
                  <a:ext uri="{FF2B5EF4-FFF2-40B4-BE49-F238E27FC236}">
                    <a16:creationId xmlns:a16="http://schemas.microsoft.com/office/drawing/2014/main" id="{6620271C-00E7-B519-C875-6E0D7B1174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00450" y="3837874"/>
                <a:ext cx="150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910" name="Ink 36909">
                <a:extLst>
                  <a:ext uri="{FF2B5EF4-FFF2-40B4-BE49-F238E27FC236}">
                    <a16:creationId xmlns:a16="http://schemas.microsoft.com/office/drawing/2014/main" id="{42AD43ED-AF42-FC5A-A347-16D4A799EDA6}"/>
                  </a:ext>
                </a:extLst>
              </p14:cNvPr>
              <p14:cNvContentPartPr/>
              <p14:nvPr/>
            </p14:nvContentPartPr>
            <p14:xfrm>
              <a:off x="3991530" y="3743554"/>
              <a:ext cx="126360" cy="186480"/>
            </p14:xfrm>
          </p:contentPart>
        </mc:Choice>
        <mc:Fallback xmlns="">
          <p:pic>
            <p:nvPicPr>
              <p:cNvPr id="36910" name="Ink 36909">
                <a:extLst>
                  <a:ext uri="{FF2B5EF4-FFF2-40B4-BE49-F238E27FC236}">
                    <a16:creationId xmlns:a16="http://schemas.microsoft.com/office/drawing/2014/main" id="{42AD43ED-AF42-FC5A-A347-16D4A799ED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6410" y="3728074"/>
                <a:ext cx="1566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911" name="Ink 36910">
                <a:extLst>
                  <a:ext uri="{FF2B5EF4-FFF2-40B4-BE49-F238E27FC236}">
                    <a16:creationId xmlns:a16="http://schemas.microsoft.com/office/drawing/2014/main" id="{32EDBC0B-7F05-C690-8CF9-ED14F3E9964E}"/>
                  </a:ext>
                </a:extLst>
              </p14:cNvPr>
              <p14:cNvContentPartPr/>
              <p14:nvPr/>
            </p14:nvContentPartPr>
            <p14:xfrm>
              <a:off x="4199610" y="3733834"/>
              <a:ext cx="11160" cy="212760"/>
            </p14:xfrm>
          </p:contentPart>
        </mc:Choice>
        <mc:Fallback xmlns="">
          <p:pic>
            <p:nvPicPr>
              <p:cNvPr id="36911" name="Ink 36910">
                <a:extLst>
                  <a:ext uri="{FF2B5EF4-FFF2-40B4-BE49-F238E27FC236}">
                    <a16:creationId xmlns:a16="http://schemas.microsoft.com/office/drawing/2014/main" id="{32EDBC0B-7F05-C690-8CF9-ED14F3E996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84490" y="3718354"/>
                <a:ext cx="417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912" name="Ink 36911">
                <a:extLst>
                  <a:ext uri="{FF2B5EF4-FFF2-40B4-BE49-F238E27FC236}">
                    <a16:creationId xmlns:a16="http://schemas.microsoft.com/office/drawing/2014/main" id="{AE1DC25E-B15D-6563-BB24-F47FC65EE8C8}"/>
                  </a:ext>
                </a:extLst>
              </p14:cNvPr>
              <p14:cNvContentPartPr/>
              <p14:nvPr/>
            </p14:nvContentPartPr>
            <p14:xfrm>
              <a:off x="4325610" y="3762274"/>
              <a:ext cx="16920" cy="195120"/>
            </p14:xfrm>
          </p:contentPart>
        </mc:Choice>
        <mc:Fallback xmlns="">
          <p:pic>
            <p:nvPicPr>
              <p:cNvPr id="36912" name="Ink 36911">
                <a:extLst>
                  <a:ext uri="{FF2B5EF4-FFF2-40B4-BE49-F238E27FC236}">
                    <a16:creationId xmlns:a16="http://schemas.microsoft.com/office/drawing/2014/main" id="{AE1DC25E-B15D-6563-BB24-F47FC65EE8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0130" y="3747154"/>
                <a:ext cx="471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913" name="Ink 36912">
                <a:extLst>
                  <a:ext uri="{FF2B5EF4-FFF2-40B4-BE49-F238E27FC236}">
                    <a16:creationId xmlns:a16="http://schemas.microsoft.com/office/drawing/2014/main" id="{41C26ADD-0C09-9090-04D7-CAEF3B5371DC}"/>
                  </a:ext>
                </a:extLst>
              </p14:cNvPr>
              <p14:cNvContentPartPr/>
              <p14:nvPr/>
            </p14:nvContentPartPr>
            <p14:xfrm>
              <a:off x="4246410" y="3852994"/>
              <a:ext cx="101160" cy="11160"/>
            </p14:xfrm>
          </p:contentPart>
        </mc:Choice>
        <mc:Fallback xmlns="">
          <p:pic>
            <p:nvPicPr>
              <p:cNvPr id="36913" name="Ink 36912">
                <a:extLst>
                  <a:ext uri="{FF2B5EF4-FFF2-40B4-BE49-F238E27FC236}">
                    <a16:creationId xmlns:a16="http://schemas.microsoft.com/office/drawing/2014/main" id="{41C26ADD-0C09-9090-04D7-CAEF3B5371D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31290" y="3837874"/>
                <a:ext cx="131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914" name="Ink 36913">
                <a:extLst>
                  <a:ext uri="{FF2B5EF4-FFF2-40B4-BE49-F238E27FC236}">
                    <a16:creationId xmlns:a16="http://schemas.microsoft.com/office/drawing/2014/main" id="{30428284-0018-5076-9342-357372102AB8}"/>
                  </a:ext>
                </a:extLst>
              </p14:cNvPr>
              <p14:cNvContentPartPr/>
              <p14:nvPr/>
            </p14:nvContentPartPr>
            <p14:xfrm>
              <a:off x="4402650" y="3847594"/>
              <a:ext cx="103680" cy="82440"/>
            </p14:xfrm>
          </p:contentPart>
        </mc:Choice>
        <mc:Fallback xmlns="">
          <p:pic>
            <p:nvPicPr>
              <p:cNvPr id="36914" name="Ink 36913">
                <a:extLst>
                  <a:ext uri="{FF2B5EF4-FFF2-40B4-BE49-F238E27FC236}">
                    <a16:creationId xmlns:a16="http://schemas.microsoft.com/office/drawing/2014/main" id="{30428284-0018-5076-9342-357372102A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87530" y="3832114"/>
                <a:ext cx="1342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915" name="Ink 36914">
                <a:extLst>
                  <a:ext uri="{FF2B5EF4-FFF2-40B4-BE49-F238E27FC236}">
                    <a16:creationId xmlns:a16="http://schemas.microsoft.com/office/drawing/2014/main" id="{826C6DC0-E647-2A33-3697-8FA7071BE523}"/>
                  </a:ext>
                </a:extLst>
              </p14:cNvPr>
              <p14:cNvContentPartPr/>
              <p14:nvPr/>
            </p14:nvContentPartPr>
            <p14:xfrm>
              <a:off x="4544490" y="3863794"/>
              <a:ext cx="208440" cy="93600"/>
            </p14:xfrm>
          </p:contentPart>
        </mc:Choice>
        <mc:Fallback xmlns="">
          <p:pic>
            <p:nvPicPr>
              <p:cNvPr id="36915" name="Ink 36914">
                <a:extLst>
                  <a:ext uri="{FF2B5EF4-FFF2-40B4-BE49-F238E27FC236}">
                    <a16:creationId xmlns:a16="http://schemas.microsoft.com/office/drawing/2014/main" id="{826C6DC0-E647-2A33-3697-8FA7071BE5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29370" y="3848674"/>
                <a:ext cx="239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916" name="Ink 36915">
                <a:extLst>
                  <a:ext uri="{FF2B5EF4-FFF2-40B4-BE49-F238E27FC236}">
                    <a16:creationId xmlns:a16="http://schemas.microsoft.com/office/drawing/2014/main" id="{C4674DCA-6D13-5811-B800-9E3E2214C3E1}"/>
                  </a:ext>
                </a:extLst>
              </p14:cNvPr>
              <p14:cNvContentPartPr/>
              <p14:nvPr/>
            </p14:nvContentPartPr>
            <p14:xfrm>
              <a:off x="5004210" y="3784234"/>
              <a:ext cx="120960" cy="222480"/>
            </p14:xfrm>
          </p:contentPart>
        </mc:Choice>
        <mc:Fallback xmlns="">
          <p:pic>
            <p:nvPicPr>
              <p:cNvPr id="36916" name="Ink 36915">
                <a:extLst>
                  <a:ext uri="{FF2B5EF4-FFF2-40B4-BE49-F238E27FC236}">
                    <a16:creationId xmlns:a16="http://schemas.microsoft.com/office/drawing/2014/main" id="{C4674DCA-6D13-5811-B800-9E3E2214C3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89090" y="3769114"/>
                <a:ext cx="151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917" name="Ink 36916">
                <a:extLst>
                  <a:ext uri="{FF2B5EF4-FFF2-40B4-BE49-F238E27FC236}">
                    <a16:creationId xmlns:a16="http://schemas.microsoft.com/office/drawing/2014/main" id="{AF62934A-682E-3034-2A1C-0AAB1186C456}"/>
                  </a:ext>
                </a:extLst>
              </p14:cNvPr>
              <p14:cNvContentPartPr/>
              <p14:nvPr/>
            </p14:nvContentPartPr>
            <p14:xfrm>
              <a:off x="4942290" y="3885754"/>
              <a:ext cx="160920" cy="5760"/>
            </p14:xfrm>
          </p:contentPart>
        </mc:Choice>
        <mc:Fallback xmlns="">
          <p:pic>
            <p:nvPicPr>
              <p:cNvPr id="36917" name="Ink 36916">
                <a:extLst>
                  <a:ext uri="{FF2B5EF4-FFF2-40B4-BE49-F238E27FC236}">
                    <a16:creationId xmlns:a16="http://schemas.microsoft.com/office/drawing/2014/main" id="{AF62934A-682E-3034-2A1C-0AAB1186C4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26810" y="3870634"/>
                <a:ext cx="1915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918" name="Ink 36917">
                <a:extLst>
                  <a:ext uri="{FF2B5EF4-FFF2-40B4-BE49-F238E27FC236}">
                    <a16:creationId xmlns:a16="http://schemas.microsoft.com/office/drawing/2014/main" id="{6D4F22C7-946E-2150-4968-BBCE8376F2B7}"/>
                  </a:ext>
                </a:extLst>
              </p14:cNvPr>
              <p14:cNvContentPartPr/>
              <p14:nvPr/>
            </p14:nvContentPartPr>
            <p14:xfrm>
              <a:off x="5135610" y="3806194"/>
              <a:ext cx="148320" cy="173160"/>
            </p14:xfrm>
          </p:contentPart>
        </mc:Choice>
        <mc:Fallback xmlns="">
          <p:pic>
            <p:nvPicPr>
              <p:cNvPr id="36918" name="Ink 36917">
                <a:extLst>
                  <a:ext uri="{FF2B5EF4-FFF2-40B4-BE49-F238E27FC236}">
                    <a16:creationId xmlns:a16="http://schemas.microsoft.com/office/drawing/2014/main" id="{6D4F22C7-946E-2150-4968-BBCE8376F2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20490" y="3790714"/>
                <a:ext cx="178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919" name="Ink 36918">
                <a:extLst>
                  <a:ext uri="{FF2B5EF4-FFF2-40B4-BE49-F238E27FC236}">
                    <a16:creationId xmlns:a16="http://schemas.microsoft.com/office/drawing/2014/main" id="{7F61089C-894B-CBB4-35BF-C88D600768F3}"/>
                  </a:ext>
                </a:extLst>
              </p14:cNvPr>
              <p14:cNvContentPartPr/>
              <p14:nvPr/>
            </p14:nvContentPartPr>
            <p14:xfrm>
              <a:off x="5343690" y="3885754"/>
              <a:ext cx="164520" cy="120960"/>
            </p14:xfrm>
          </p:contentPart>
        </mc:Choice>
        <mc:Fallback xmlns="">
          <p:pic>
            <p:nvPicPr>
              <p:cNvPr id="36919" name="Ink 36918">
                <a:extLst>
                  <a:ext uri="{FF2B5EF4-FFF2-40B4-BE49-F238E27FC236}">
                    <a16:creationId xmlns:a16="http://schemas.microsoft.com/office/drawing/2014/main" id="{7F61089C-894B-CBB4-35BF-C88D600768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28570" y="3870634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920" name="Ink 36919">
                <a:extLst>
                  <a:ext uri="{FF2B5EF4-FFF2-40B4-BE49-F238E27FC236}">
                    <a16:creationId xmlns:a16="http://schemas.microsoft.com/office/drawing/2014/main" id="{610FC87A-9AB5-7726-3579-3588837B0FCE}"/>
                  </a:ext>
                </a:extLst>
              </p14:cNvPr>
              <p14:cNvContentPartPr/>
              <p14:nvPr/>
            </p14:nvContentPartPr>
            <p14:xfrm>
              <a:off x="5721330" y="3902314"/>
              <a:ext cx="164520" cy="131760"/>
            </p14:xfrm>
          </p:contentPart>
        </mc:Choice>
        <mc:Fallback xmlns="">
          <p:pic>
            <p:nvPicPr>
              <p:cNvPr id="36920" name="Ink 36919">
                <a:extLst>
                  <a:ext uri="{FF2B5EF4-FFF2-40B4-BE49-F238E27FC236}">
                    <a16:creationId xmlns:a16="http://schemas.microsoft.com/office/drawing/2014/main" id="{610FC87A-9AB5-7726-3579-3588837B0F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06210" y="3886834"/>
                <a:ext cx="1951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921" name="Ink 36920">
                <a:extLst>
                  <a:ext uri="{FF2B5EF4-FFF2-40B4-BE49-F238E27FC236}">
                    <a16:creationId xmlns:a16="http://schemas.microsoft.com/office/drawing/2014/main" id="{3FC2B7E1-16B4-E8B6-A015-44467F2AB2C6}"/>
                  </a:ext>
                </a:extLst>
              </p14:cNvPr>
              <p14:cNvContentPartPr/>
              <p14:nvPr/>
            </p14:nvContentPartPr>
            <p14:xfrm>
              <a:off x="5956770" y="3803674"/>
              <a:ext cx="104400" cy="213840"/>
            </p14:xfrm>
          </p:contentPart>
        </mc:Choice>
        <mc:Fallback xmlns="">
          <p:pic>
            <p:nvPicPr>
              <p:cNvPr id="36921" name="Ink 36920">
                <a:extLst>
                  <a:ext uri="{FF2B5EF4-FFF2-40B4-BE49-F238E27FC236}">
                    <a16:creationId xmlns:a16="http://schemas.microsoft.com/office/drawing/2014/main" id="{3FC2B7E1-16B4-E8B6-A015-44467F2AB2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41650" y="3788554"/>
                <a:ext cx="135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922" name="Ink 36921">
                <a:extLst>
                  <a:ext uri="{FF2B5EF4-FFF2-40B4-BE49-F238E27FC236}">
                    <a16:creationId xmlns:a16="http://schemas.microsoft.com/office/drawing/2014/main" id="{3DE2817E-5BE0-017D-B9BA-66CD34EF073F}"/>
                  </a:ext>
                </a:extLst>
              </p14:cNvPr>
              <p14:cNvContentPartPr/>
              <p14:nvPr/>
            </p14:nvContentPartPr>
            <p14:xfrm>
              <a:off x="6115530" y="3897274"/>
              <a:ext cx="142560" cy="103680"/>
            </p14:xfrm>
          </p:contentPart>
        </mc:Choice>
        <mc:Fallback xmlns="">
          <p:pic>
            <p:nvPicPr>
              <p:cNvPr id="36922" name="Ink 36921">
                <a:extLst>
                  <a:ext uri="{FF2B5EF4-FFF2-40B4-BE49-F238E27FC236}">
                    <a16:creationId xmlns:a16="http://schemas.microsoft.com/office/drawing/2014/main" id="{3DE2817E-5BE0-017D-B9BA-66CD34EF073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00410" y="3882154"/>
                <a:ext cx="1731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923" name="Ink 36922">
                <a:extLst>
                  <a:ext uri="{FF2B5EF4-FFF2-40B4-BE49-F238E27FC236}">
                    <a16:creationId xmlns:a16="http://schemas.microsoft.com/office/drawing/2014/main" id="{52643F84-C9CF-31F3-C21C-D7B055D3BA42}"/>
                  </a:ext>
                </a:extLst>
              </p14:cNvPr>
              <p14:cNvContentPartPr/>
              <p14:nvPr/>
            </p14:nvContentPartPr>
            <p14:xfrm>
              <a:off x="6312450" y="3880354"/>
              <a:ext cx="191520" cy="151200"/>
            </p14:xfrm>
          </p:contentPart>
        </mc:Choice>
        <mc:Fallback xmlns="">
          <p:pic>
            <p:nvPicPr>
              <p:cNvPr id="36923" name="Ink 36922">
                <a:extLst>
                  <a:ext uri="{FF2B5EF4-FFF2-40B4-BE49-F238E27FC236}">
                    <a16:creationId xmlns:a16="http://schemas.microsoft.com/office/drawing/2014/main" id="{52643F84-C9CF-31F3-C21C-D7B055D3BA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97330" y="3865234"/>
                <a:ext cx="221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924" name="Ink 36923">
                <a:extLst>
                  <a:ext uri="{FF2B5EF4-FFF2-40B4-BE49-F238E27FC236}">
                    <a16:creationId xmlns:a16="http://schemas.microsoft.com/office/drawing/2014/main" id="{BB4D1CDE-767D-70FA-1D8E-F08A82CF8327}"/>
                  </a:ext>
                </a:extLst>
              </p14:cNvPr>
              <p14:cNvContentPartPr/>
              <p14:nvPr/>
            </p14:nvContentPartPr>
            <p14:xfrm>
              <a:off x="6504330" y="3896914"/>
              <a:ext cx="169920" cy="148320"/>
            </p14:xfrm>
          </p:contentPart>
        </mc:Choice>
        <mc:Fallback xmlns="">
          <p:pic>
            <p:nvPicPr>
              <p:cNvPr id="36924" name="Ink 36923">
                <a:extLst>
                  <a:ext uri="{FF2B5EF4-FFF2-40B4-BE49-F238E27FC236}">
                    <a16:creationId xmlns:a16="http://schemas.microsoft.com/office/drawing/2014/main" id="{BB4D1CDE-767D-70FA-1D8E-F08A82CF832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88850" y="3881434"/>
                <a:ext cx="200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925" name="Ink 36924">
                <a:extLst>
                  <a:ext uri="{FF2B5EF4-FFF2-40B4-BE49-F238E27FC236}">
                    <a16:creationId xmlns:a16="http://schemas.microsoft.com/office/drawing/2014/main" id="{09BB839F-786F-799D-2682-B69D0E6B4032}"/>
                  </a:ext>
                </a:extLst>
              </p14:cNvPr>
              <p14:cNvContentPartPr/>
              <p14:nvPr/>
            </p14:nvContentPartPr>
            <p14:xfrm>
              <a:off x="6903930" y="3803674"/>
              <a:ext cx="103680" cy="235800"/>
            </p14:xfrm>
          </p:contentPart>
        </mc:Choice>
        <mc:Fallback xmlns="">
          <p:pic>
            <p:nvPicPr>
              <p:cNvPr id="36925" name="Ink 36924">
                <a:extLst>
                  <a:ext uri="{FF2B5EF4-FFF2-40B4-BE49-F238E27FC236}">
                    <a16:creationId xmlns:a16="http://schemas.microsoft.com/office/drawing/2014/main" id="{09BB839F-786F-799D-2682-B69D0E6B40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88450" y="3788554"/>
                <a:ext cx="1342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926" name="Ink 36925">
                <a:extLst>
                  <a:ext uri="{FF2B5EF4-FFF2-40B4-BE49-F238E27FC236}">
                    <a16:creationId xmlns:a16="http://schemas.microsoft.com/office/drawing/2014/main" id="{1500B176-6D5C-4184-D274-C5FB662D783D}"/>
                  </a:ext>
                </a:extLst>
              </p14:cNvPr>
              <p14:cNvContentPartPr/>
              <p14:nvPr/>
            </p14:nvContentPartPr>
            <p14:xfrm>
              <a:off x="7029570" y="3918514"/>
              <a:ext cx="137160" cy="126360"/>
            </p14:xfrm>
          </p:contentPart>
        </mc:Choice>
        <mc:Fallback xmlns="">
          <p:pic>
            <p:nvPicPr>
              <p:cNvPr id="36926" name="Ink 36925">
                <a:extLst>
                  <a:ext uri="{FF2B5EF4-FFF2-40B4-BE49-F238E27FC236}">
                    <a16:creationId xmlns:a16="http://schemas.microsoft.com/office/drawing/2014/main" id="{1500B176-6D5C-4184-D274-C5FB662D78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14450" y="3903394"/>
                <a:ext cx="167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927" name="Ink 36926">
                <a:extLst>
                  <a:ext uri="{FF2B5EF4-FFF2-40B4-BE49-F238E27FC236}">
                    <a16:creationId xmlns:a16="http://schemas.microsoft.com/office/drawing/2014/main" id="{8CA6D2BE-77CE-706F-443F-01AD3408880A}"/>
                  </a:ext>
                </a:extLst>
              </p14:cNvPr>
              <p14:cNvContentPartPr/>
              <p14:nvPr/>
            </p14:nvContentPartPr>
            <p14:xfrm>
              <a:off x="7215690" y="3927154"/>
              <a:ext cx="147600" cy="221760"/>
            </p14:xfrm>
          </p:contentPart>
        </mc:Choice>
        <mc:Fallback xmlns="">
          <p:pic>
            <p:nvPicPr>
              <p:cNvPr id="36927" name="Ink 36926">
                <a:extLst>
                  <a:ext uri="{FF2B5EF4-FFF2-40B4-BE49-F238E27FC236}">
                    <a16:creationId xmlns:a16="http://schemas.microsoft.com/office/drawing/2014/main" id="{8CA6D2BE-77CE-706F-443F-01AD340888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00570" y="3912034"/>
                <a:ext cx="178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928" name="Ink 36927">
                <a:extLst>
                  <a:ext uri="{FF2B5EF4-FFF2-40B4-BE49-F238E27FC236}">
                    <a16:creationId xmlns:a16="http://schemas.microsoft.com/office/drawing/2014/main" id="{225A6F29-6700-EE74-E4D0-D71C0ECEDC23}"/>
                  </a:ext>
                </a:extLst>
              </p14:cNvPr>
              <p14:cNvContentPartPr/>
              <p14:nvPr/>
            </p14:nvContentPartPr>
            <p14:xfrm>
              <a:off x="7423770" y="3929674"/>
              <a:ext cx="115200" cy="142560"/>
            </p14:xfrm>
          </p:contentPart>
        </mc:Choice>
        <mc:Fallback xmlns="">
          <p:pic>
            <p:nvPicPr>
              <p:cNvPr id="36928" name="Ink 36927">
                <a:extLst>
                  <a:ext uri="{FF2B5EF4-FFF2-40B4-BE49-F238E27FC236}">
                    <a16:creationId xmlns:a16="http://schemas.microsoft.com/office/drawing/2014/main" id="{225A6F29-6700-EE74-E4D0-D71C0ECEDC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08650" y="3914194"/>
                <a:ext cx="1458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929" name="Ink 36928">
                <a:extLst>
                  <a:ext uri="{FF2B5EF4-FFF2-40B4-BE49-F238E27FC236}">
                    <a16:creationId xmlns:a16="http://schemas.microsoft.com/office/drawing/2014/main" id="{2F16618A-BC73-ABD4-B2CC-ACA9224BB096}"/>
                  </a:ext>
                </a:extLst>
              </p14:cNvPr>
              <p14:cNvContentPartPr/>
              <p14:nvPr/>
            </p14:nvContentPartPr>
            <p14:xfrm>
              <a:off x="7587930" y="3924274"/>
              <a:ext cx="175680" cy="159120"/>
            </p14:xfrm>
          </p:contentPart>
        </mc:Choice>
        <mc:Fallback xmlns="">
          <p:pic>
            <p:nvPicPr>
              <p:cNvPr id="36929" name="Ink 36928">
                <a:extLst>
                  <a:ext uri="{FF2B5EF4-FFF2-40B4-BE49-F238E27FC236}">
                    <a16:creationId xmlns:a16="http://schemas.microsoft.com/office/drawing/2014/main" id="{2F16618A-BC73-ABD4-B2CC-ACA9224BB0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72810" y="3908794"/>
                <a:ext cx="205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930" name="Ink 36929">
                <a:extLst>
                  <a:ext uri="{FF2B5EF4-FFF2-40B4-BE49-F238E27FC236}">
                    <a16:creationId xmlns:a16="http://schemas.microsoft.com/office/drawing/2014/main" id="{7F1FD5A3-0C7F-45A0-C819-E6E55DD08B3C}"/>
                  </a:ext>
                </a:extLst>
              </p14:cNvPr>
              <p14:cNvContentPartPr/>
              <p14:nvPr/>
            </p14:nvContentPartPr>
            <p14:xfrm>
              <a:off x="8064210" y="3935074"/>
              <a:ext cx="169920" cy="137160"/>
            </p14:xfrm>
          </p:contentPart>
        </mc:Choice>
        <mc:Fallback xmlns="">
          <p:pic>
            <p:nvPicPr>
              <p:cNvPr id="36930" name="Ink 36929">
                <a:extLst>
                  <a:ext uri="{FF2B5EF4-FFF2-40B4-BE49-F238E27FC236}">
                    <a16:creationId xmlns:a16="http://schemas.microsoft.com/office/drawing/2014/main" id="{7F1FD5A3-0C7F-45A0-C819-E6E55DD08B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49090" y="3919954"/>
                <a:ext cx="200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931" name="Ink 36930">
                <a:extLst>
                  <a:ext uri="{FF2B5EF4-FFF2-40B4-BE49-F238E27FC236}">
                    <a16:creationId xmlns:a16="http://schemas.microsoft.com/office/drawing/2014/main" id="{EB7DE35B-C7EF-AC4D-FE8C-22120961F0F2}"/>
                  </a:ext>
                </a:extLst>
              </p14:cNvPr>
              <p14:cNvContentPartPr/>
              <p14:nvPr/>
            </p14:nvContentPartPr>
            <p14:xfrm>
              <a:off x="8234130" y="3957034"/>
              <a:ext cx="159120" cy="137160"/>
            </p14:xfrm>
          </p:contentPart>
        </mc:Choice>
        <mc:Fallback xmlns="">
          <p:pic>
            <p:nvPicPr>
              <p:cNvPr id="36931" name="Ink 36930">
                <a:extLst>
                  <a:ext uri="{FF2B5EF4-FFF2-40B4-BE49-F238E27FC236}">
                    <a16:creationId xmlns:a16="http://schemas.microsoft.com/office/drawing/2014/main" id="{EB7DE35B-C7EF-AC4D-FE8C-22120961F0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18650" y="3941554"/>
                <a:ext cx="189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932" name="Ink 36931">
                <a:extLst>
                  <a:ext uri="{FF2B5EF4-FFF2-40B4-BE49-F238E27FC236}">
                    <a16:creationId xmlns:a16="http://schemas.microsoft.com/office/drawing/2014/main" id="{EB58EB7C-19AA-B710-4D89-1378D288CCB1}"/>
                  </a:ext>
                </a:extLst>
              </p14:cNvPr>
              <p14:cNvContentPartPr/>
              <p14:nvPr/>
            </p14:nvContentPartPr>
            <p14:xfrm>
              <a:off x="8420250" y="3973234"/>
              <a:ext cx="224640" cy="115200"/>
            </p14:xfrm>
          </p:contentPart>
        </mc:Choice>
        <mc:Fallback xmlns="">
          <p:pic>
            <p:nvPicPr>
              <p:cNvPr id="36932" name="Ink 36931">
                <a:extLst>
                  <a:ext uri="{FF2B5EF4-FFF2-40B4-BE49-F238E27FC236}">
                    <a16:creationId xmlns:a16="http://schemas.microsoft.com/office/drawing/2014/main" id="{EB58EB7C-19AA-B710-4D89-1378D288CC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04770" y="3958114"/>
                <a:ext cx="255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6933" name="Ink 36932">
                <a:extLst>
                  <a:ext uri="{FF2B5EF4-FFF2-40B4-BE49-F238E27FC236}">
                    <a16:creationId xmlns:a16="http://schemas.microsoft.com/office/drawing/2014/main" id="{63FBF28C-BFAC-4C2E-6FB4-43E31CD2513A}"/>
                  </a:ext>
                </a:extLst>
              </p14:cNvPr>
              <p14:cNvContentPartPr/>
              <p14:nvPr/>
            </p14:nvContentPartPr>
            <p14:xfrm>
              <a:off x="6525930" y="4186714"/>
              <a:ext cx="137160" cy="120960"/>
            </p14:xfrm>
          </p:contentPart>
        </mc:Choice>
        <mc:Fallback xmlns="">
          <p:pic>
            <p:nvPicPr>
              <p:cNvPr id="36933" name="Ink 36932">
                <a:extLst>
                  <a:ext uri="{FF2B5EF4-FFF2-40B4-BE49-F238E27FC236}">
                    <a16:creationId xmlns:a16="http://schemas.microsoft.com/office/drawing/2014/main" id="{63FBF28C-BFAC-4C2E-6FB4-43E31CD2513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10810" y="4171594"/>
                <a:ext cx="167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6934" name="Ink 36933">
                <a:extLst>
                  <a:ext uri="{FF2B5EF4-FFF2-40B4-BE49-F238E27FC236}">
                    <a16:creationId xmlns:a16="http://schemas.microsoft.com/office/drawing/2014/main" id="{6B8DB9B4-04D9-B80A-5EED-E61E000BB6A2}"/>
                  </a:ext>
                </a:extLst>
              </p14:cNvPr>
              <p14:cNvContentPartPr/>
              <p14:nvPr/>
            </p14:nvContentPartPr>
            <p14:xfrm>
              <a:off x="6739410" y="4197874"/>
              <a:ext cx="82440" cy="109800"/>
            </p14:xfrm>
          </p:contentPart>
        </mc:Choice>
        <mc:Fallback xmlns="">
          <p:pic>
            <p:nvPicPr>
              <p:cNvPr id="36934" name="Ink 36933">
                <a:extLst>
                  <a:ext uri="{FF2B5EF4-FFF2-40B4-BE49-F238E27FC236}">
                    <a16:creationId xmlns:a16="http://schemas.microsoft.com/office/drawing/2014/main" id="{6B8DB9B4-04D9-B80A-5EED-E61E000BB6A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24290" y="4182754"/>
                <a:ext cx="113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6935" name="Ink 36934">
                <a:extLst>
                  <a:ext uri="{FF2B5EF4-FFF2-40B4-BE49-F238E27FC236}">
                    <a16:creationId xmlns:a16="http://schemas.microsoft.com/office/drawing/2014/main" id="{A657816C-F8CB-8451-A08C-59CBCF8FCBEB}"/>
                  </a:ext>
                </a:extLst>
              </p14:cNvPr>
              <p14:cNvContentPartPr/>
              <p14:nvPr/>
            </p14:nvContentPartPr>
            <p14:xfrm>
              <a:off x="6849210" y="4203274"/>
              <a:ext cx="104400" cy="109800"/>
            </p14:xfrm>
          </p:contentPart>
        </mc:Choice>
        <mc:Fallback xmlns="">
          <p:pic>
            <p:nvPicPr>
              <p:cNvPr id="36935" name="Ink 36934">
                <a:extLst>
                  <a:ext uri="{FF2B5EF4-FFF2-40B4-BE49-F238E27FC236}">
                    <a16:creationId xmlns:a16="http://schemas.microsoft.com/office/drawing/2014/main" id="{A657816C-F8CB-8451-A08C-59CBCF8FCBE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33730" y="4188154"/>
                <a:ext cx="135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6936" name="Ink 36935">
                <a:extLst>
                  <a:ext uri="{FF2B5EF4-FFF2-40B4-BE49-F238E27FC236}">
                    <a16:creationId xmlns:a16="http://schemas.microsoft.com/office/drawing/2014/main" id="{8702AFEA-C0FF-2660-497B-FC108F34C4F4}"/>
                  </a:ext>
                </a:extLst>
              </p14:cNvPr>
              <p14:cNvContentPartPr/>
              <p14:nvPr/>
            </p14:nvContentPartPr>
            <p14:xfrm>
              <a:off x="6996810" y="4230634"/>
              <a:ext cx="279720" cy="164520"/>
            </p14:xfrm>
          </p:contentPart>
        </mc:Choice>
        <mc:Fallback xmlns="">
          <p:pic>
            <p:nvPicPr>
              <p:cNvPr id="36936" name="Ink 36935">
                <a:extLst>
                  <a:ext uri="{FF2B5EF4-FFF2-40B4-BE49-F238E27FC236}">
                    <a16:creationId xmlns:a16="http://schemas.microsoft.com/office/drawing/2014/main" id="{8702AFEA-C0FF-2660-497B-FC108F34C4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1690" y="4215514"/>
                <a:ext cx="309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6937" name="Ink 36936">
                <a:extLst>
                  <a:ext uri="{FF2B5EF4-FFF2-40B4-BE49-F238E27FC236}">
                    <a16:creationId xmlns:a16="http://schemas.microsoft.com/office/drawing/2014/main" id="{77CA920C-D8BB-87D6-BAC2-56DF11B49549}"/>
                  </a:ext>
                </a:extLst>
              </p14:cNvPr>
              <p14:cNvContentPartPr/>
              <p14:nvPr/>
            </p14:nvContentPartPr>
            <p14:xfrm>
              <a:off x="7309650" y="4274554"/>
              <a:ext cx="152280" cy="131760"/>
            </p14:xfrm>
          </p:contentPart>
        </mc:Choice>
        <mc:Fallback xmlns="">
          <p:pic>
            <p:nvPicPr>
              <p:cNvPr id="36937" name="Ink 36936">
                <a:extLst>
                  <a:ext uri="{FF2B5EF4-FFF2-40B4-BE49-F238E27FC236}">
                    <a16:creationId xmlns:a16="http://schemas.microsoft.com/office/drawing/2014/main" id="{77CA920C-D8BB-87D6-BAC2-56DF11B495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94170" y="4259074"/>
                <a:ext cx="182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6938" name="Ink 36937">
                <a:extLst>
                  <a:ext uri="{FF2B5EF4-FFF2-40B4-BE49-F238E27FC236}">
                    <a16:creationId xmlns:a16="http://schemas.microsoft.com/office/drawing/2014/main" id="{267AF268-A639-0656-7626-9501C3DE595C}"/>
                  </a:ext>
                </a:extLst>
              </p14:cNvPr>
              <p14:cNvContentPartPr/>
              <p14:nvPr/>
            </p14:nvContentPartPr>
            <p14:xfrm>
              <a:off x="7648410" y="4337554"/>
              <a:ext cx="71640" cy="95760"/>
            </p14:xfrm>
          </p:contentPart>
        </mc:Choice>
        <mc:Fallback xmlns="">
          <p:pic>
            <p:nvPicPr>
              <p:cNvPr id="36938" name="Ink 36937">
                <a:extLst>
                  <a:ext uri="{FF2B5EF4-FFF2-40B4-BE49-F238E27FC236}">
                    <a16:creationId xmlns:a16="http://schemas.microsoft.com/office/drawing/2014/main" id="{267AF268-A639-0656-7626-9501C3DE595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32930" y="4322434"/>
                <a:ext cx="1018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6939" name="Ink 36938">
                <a:extLst>
                  <a:ext uri="{FF2B5EF4-FFF2-40B4-BE49-F238E27FC236}">
                    <a16:creationId xmlns:a16="http://schemas.microsoft.com/office/drawing/2014/main" id="{7F1AF0B6-1F11-B17A-6347-C08A3EA33E3A}"/>
                  </a:ext>
                </a:extLst>
              </p14:cNvPr>
              <p14:cNvContentPartPr/>
              <p14:nvPr/>
            </p14:nvContentPartPr>
            <p14:xfrm>
              <a:off x="7709250" y="4214074"/>
              <a:ext cx="38160" cy="38520"/>
            </p14:xfrm>
          </p:contentPart>
        </mc:Choice>
        <mc:Fallback xmlns="">
          <p:pic>
            <p:nvPicPr>
              <p:cNvPr id="36939" name="Ink 36938">
                <a:extLst>
                  <a:ext uri="{FF2B5EF4-FFF2-40B4-BE49-F238E27FC236}">
                    <a16:creationId xmlns:a16="http://schemas.microsoft.com/office/drawing/2014/main" id="{7F1AF0B6-1F11-B17A-6347-C08A3EA33E3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93770" y="4198954"/>
                <a:ext cx="68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6940" name="Ink 36939">
                <a:extLst>
                  <a:ext uri="{FF2B5EF4-FFF2-40B4-BE49-F238E27FC236}">
                    <a16:creationId xmlns:a16="http://schemas.microsoft.com/office/drawing/2014/main" id="{C10513AE-DD7E-6812-27F2-D5177186D407}"/>
                  </a:ext>
                </a:extLst>
              </p14:cNvPr>
              <p14:cNvContentPartPr/>
              <p14:nvPr/>
            </p14:nvContentPartPr>
            <p14:xfrm>
              <a:off x="7823370" y="4184554"/>
              <a:ext cx="115200" cy="265680"/>
            </p14:xfrm>
          </p:contentPart>
        </mc:Choice>
        <mc:Fallback xmlns="">
          <p:pic>
            <p:nvPicPr>
              <p:cNvPr id="36940" name="Ink 36939">
                <a:extLst>
                  <a:ext uri="{FF2B5EF4-FFF2-40B4-BE49-F238E27FC236}">
                    <a16:creationId xmlns:a16="http://schemas.microsoft.com/office/drawing/2014/main" id="{C10513AE-DD7E-6812-27F2-D5177186D4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08250" y="4169074"/>
                <a:ext cx="145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6941" name="Ink 36940">
                <a:extLst>
                  <a:ext uri="{FF2B5EF4-FFF2-40B4-BE49-F238E27FC236}">
                    <a16:creationId xmlns:a16="http://schemas.microsoft.com/office/drawing/2014/main" id="{56EEB45B-09C7-3CBB-778D-6D4118991A9E}"/>
                  </a:ext>
                </a:extLst>
              </p14:cNvPr>
              <p14:cNvContentPartPr/>
              <p14:nvPr/>
            </p14:nvContentPartPr>
            <p14:xfrm>
              <a:off x="7747410" y="4280674"/>
              <a:ext cx="185760" cy="21600"/>
            </p14:xfrm>
          </p:contentPart>
        </mc:Choice>
        <mc:Fallback xmlns="">
          <p:pic>
            <p:nvPicPr>
              <p:cNvPr id="36941" name="Ink 36940">
                <a:extLst>
                  <a:ext uri="{FF2B5EF4-FFF2-40B4-BE49-F238E27FC236}">
                    <a16:creationId xmlns:a16="http://schemas.microsoft.com/office/drawing/2014/main" id="{56EEB45B-09C7-3CBB-778D-6D4118991A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32290" y="4265194"/>
                <a:ext cx="216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6965" name="Ink 36964">
                <a:extLst>
                  <a:ext uri="{FF2B5EF4-FFF2-40B4-BE49-F238E27FC236}">
                    <a16:creationId xmlns:a16="http://schemas.microsoft.com/office/drawing/2014/main" id="{8C3BB12B-B600-B922-6425-BD5EFB1A0064}"/>
                  </a:ext>
                </a:extLst>
              </p14:cNvPr>
              <p14:cNvContentPartPr/>
              <p14:nvPr/>
            </p14:nvContentPartPr>
            <p14:xfrm>
              <a:off x="5299770" y="4696114"/>
              <a:ext cx="121320" cy="246600"/>
            </p14:xfrm>
          </p:contentPart>
        </mc:Choice>
        <mc:Fallback xmlns="">
          <p:pic>
            <p:nvPicPr>
              <p:cNvPr id="36965" name="Ink 36964">
                <a:extLst>
                  <a:ext uri="{FF2B5EF4-FFF2-40B4-BE49-F238E27FC236}">
                    <a16:creationId xmlns:a16="http://schemas.microsoft.com/office/drawing/2014/main" id="{8C3BB12B-B600-B922-6425-BD5EFB1A00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84605" y="4680634"/>
                <a:ext cx="15165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6984" name="Ink 36985">
                <a:extLst>
                  <a:ext uri="{FF2B5EF4-FFF2-40B4-BE49-F238E27FC236}">
                    <a16:creationId xmlns:a16="http://schemas.microsoft.com/office/drawing/2014/main" id="{55747FE0-10D4-5586-49CA-EC15E1D6A30C}"/>
                  </a:ext>
                </a:extLst>
              </p14:cNvPr>
              <p14:cNvContentPartPr/>
              <p14:nvPr/>
            </p14:nvContentPartPr>
            <p14:xfrm>
              <a:off x="7768650" y="4920394"/>
              <a:ext cx="870840" cy="339840"/>
            </p14:xfrm>
          </p:contentPart>
        </mc:Choice>
        <mc:Fallback xmlns="">
          <p:pic>
            <p:nvPicPr>
              <p:cNvPr id="36984" name="Ink 36985">
                <a:extLst>
                  <a:ext uri="{FF2B5EF4-FFF2-40B4-BE49-F238E27FC236}">
                    <a16:creationId xmlns:a16="http://schemas.microsoft.com/office/drawing/2014/main" id="{55747FE0-10D4-5586-49CA-EC15E1D6A3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3530" y="4905274"/>
                <a:ext cx="9010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6985" name="Ink 36985">
                <a:extLst>
                  <a:ext uri="{FF2B5EF4-FFF2-40B4-BE49-F238E27FC236}">
                    <a16:creationId xmlns:a16="http://schemas.microsoft.com/office/drawing/2014/main" id="{F67C3334-60B0-445F-5A48-37DD5EA4501B}"/>
                  </a:ext>
                </a:extLst>
              </p14:cNvPr>
              <p14:cNvContentPartPr/>
              <p14:nvPr/>
            </p14:nvContentPartPr>
            <p14:xfrm>
              <a:off x="5480490" y="4677034"/>
              <a:ext cx="2063880" cy="490320"/>
            </p14:xfrm>
          </p:contentPart>
        </mc:Choice>
        <mc:Fallback xmlns="">
          <p:pic>
            <p:nvPicPr>
              <p:cNvPr id="36985" name="Ink 36985">
                <a:extLst>
                  <a:ext uri="{FF2B5EF4-FFF2-40B4-BE49-F238E27FC236}">
                    <a16:creationId xmlns:a16="http://schemas.microsoft.com/office/drawing/2014/main" id="{F67C3334-60B0-445F-5A48-37DD5EA450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65373" y="4661903"/>
                <a:ext cx="2094115" cy="5209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E5CBE07-BBDE-DDE4-6E33-5C9CB13DD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A Critique of the OSI Model and Protocols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0D37F60-8771-6F8E-E8A0-378E4FCAD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517650"/>
            <a:ext cx="7702550" cy="4684713"/>
          </a:xfrm>
        </p:spPr>
        <p:txBody>
          <a:bodyPr/>
          <a:lstStyle/>
          <a:p>
            <a:pPr algn="l"/>
            <a:r>
              <a:rPr lang="en-US" altLang="en-US" sz="3600"/>
              <a:t>Why OSI did not take over the world</a:t>
            </a:r>
          </a:p>
          <a:p>
            <a:pPr algn="l">
              <a:buFontTx/>
              <a:buChar char="•"/>
            </a:pPr>
            <a:r>
              <a:rPr lang="en-US" altLang="en-US" sz="3600"/>
              <a:t>Bad timing</a:t>
            </a:r>
          </a:p>
          <a:p>
            <a:pPr algn="l">
              <a:buFontTx/>
              <a:buChar char="•"/>
            </a:pPr>
            <a:r>
              <a:rPr lang="en-US" altLang="en-US" sz="3600"/>
              <a:t>Bad technology</a:t>
            </a:r>
          </a:p>
          <a:p>
            <a:pPr algn="l">
              <a:buFontTx/>
              <a:buChar char="•"/>
            </a:pPr>
            <a:r>
              <a:rPr lang="en-US" altLang="en-US" sz="3600"/>
              <a:t>Bad implementations</a:t>
            </a:r>
          </a:p>
          <a:p>
            <a:pPr algn="l">
              <a:buFontTx/>
              <a:buChar char="•"/>
            </a:pPr>
            <a:r>
              <a:rPr lang="en-US" altLang="en-US" sz="3600"/>
              <a:t>Bad politics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8">
                <a:extLst>
                  <a:ext uri="{FF2B5EF4-FFF2-40B4-BE49-F238E27FC236}">
                    <a16:creationId xmlns:a16="http://schemas.microsoft.com/office/drawing/2014/main" id="{23EF1D36-980D-4153-8645-41EE31263BCA}"/>
                  </a:ext>
                </a:extLst>
              </p14:cNvPr>
              <p14:cNvContentPartPr/>
              <p14:nvPr/>
            </p14:nvContentPartPr>
            <p14:xfrm>
              <a:off x="6270330" y="2560954"/>
              <a:ext cx="1250280" cy="263520"/>
            </p14:xfrm>
          </p:contentPart>
        </mc:Choice>
        <mc:Fallback xmlns="">
          <p:pic>
            <p:nvPicPr>
              <p:cNvPr id="26" name="Ink 28">
                <a:extLst>
                  <a:ext uri="{FF2B5EF4-FFF2-40B4-BE49-F238E27FC236}">
                    <a16:creationId xmlns:a16="http://schemas.microsoft.com/office/drawing/2014/main" id="{23EF1D36-980D-4153-8645-41EE31263B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5210" y="2545813"/>
                <a:ext cx="1280880" cy="29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8">
                <a:extLst>
                  <a:ext uri="{FF2B5EF4-FFF2-40B4-BE49-F238E27FC236}">
                    <a16:creationId xmlns:a16="http://schemas.microsoft.com/office/drawing/2014/main" id="{38779D34-E5FA-DA18-1445-91290F349F24}"/>
                  </a:ext>
                </a:extLst>
              </p14:cNvPr>
              <p14:cNvContentPartPr/>
              <p14:nvPr/>
            </p14:nvContentPartPr>
            <p14:xfrm>
              <a:off x="5194290" y="2473474"/>
              <a:ext cx="887040" cy="301320"/>
            </p14:xfrm>
          </p:contentPart>
        </mc:Choice>
        <mc:Fallback xmlns="">
          <p:pic>
            <p:nvPicPr>
              <p:cNvPr id="27" name="Ink 28">
                <a:extLst>
                  <a:ext uri="{FF2B5EF4-FFF2-40B4-BE49-F238E27FC236}">
                    <a16:creationId xmlns:a16="http://schemas.microsoft.com/office/drawing/2014/main" id="{38779D34-E5FA-DA18-1445-91290F349F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9170" y="2458354"/>
                <a:ext cx="9176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2D742413-8253-51E0-F418-8F0622DA437D}"/>
                  </a:ext>
                </a:extLst>
              </p14:cNvPr>
              <p14:cNvContentPartPr/>
              <p14:nvPr/>
            </p14:nvContentPartPr>
            <p14:xfrm>
              <a:off x="3779130" y="2446114"/>
              <a:ext cx="1202040" cy="235800"/>
            </p14:xfrm>
          </p:contentPart>
        </mc:Choice>
        <mc:Fallback xmlns=""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2D742413-8253-51E0-F418-8F0622DA43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3655" y="2430994"/>
                <a:ext cx="1232271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897" name="Ink 37898">
                <a:extLst>
                  <a:ext uri="{FF2B5EF4-FFF2-40B4-BE49-F238E27FC236}">
                    <a16:creationId xmlns:a16="http://schemas.microsoft.com/office/drawing/2014/main" id="{8A4C6D6B-4160-FD16-FE00-995829207FCD}"/>
                  </a:ext>
                </a:extLst>
              </p14:cNvPr>
              <p14:cNvContentPartPr/>
              <p14:nvPr/>
            </p14:nvContentPartPr>
            <p14:xfrm>
              <a:off x="5993490" y="3141274"/>
              <a:ext cx="3098160" cy="788040"/>
            </p14:xfrm>
          </p:contentPart>
        </mc:Choice>
        <mc:Fallback xmlns="">
          <p:pic>
            <p:nvPicPr>
              <p:cNvPr id="37897" name="Ink 37898">
                <a:extLst>
                  <a:ext uri="{FF2B5EF4-FFF2-40B4-BE49-F238E27FC236}">
                    <a16:creationId xmlns:a16="http://schemas.microsoft.com/office/drawing/2014/main" id="{8A4C6D6B-4160-FD16-FE00-995829207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8370" y="3126154"/>
                <a:ext cx="312876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898" name="Ink 37898">
                <a:extLst>
                  <a:ext uri="{FF2B5EF4-FFF2-40B4-BE49-F238E27FC236}">
                    <a16:creationId xmlns:a16="http://schemas.microsoft.com/office/drawing/2014/main" id="{3571D056-D2F3-1554-42C3-DDE28BFA39C9}"/>
                  </a:ext>
                </a:extLst>
              </p14:cNvPr>
              <p14:cNvContentPartPr/>
              <p14:nvPr/>
            </p14:nvContentPartPr>
            <p14:xfrm>
              <a:off x="4488690" y="3091594"/>
              <a:ext cx="1220400" cy="324000"/>
            </p14:xfrm>
          </p:contentPart>
        </mc:Choice>
        <mc:Fallback xmlns="">
          <p:pic>
            <p:nvPicPr>
              <p:cNvPr id="37898" name="Ink 37898">
                <a:extLst>
                  <a:ext uri="{FF2B5EF4-FFF2-40B4-BE49-F238E27FC236}">
                    <a16:creationId xmlns:a16="http://schemas.microsoft.com/office/drawing/2014/main" id="{3571D056-D2F3-1554-42C3-DDE28BFA39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570" y="3076114"/>
                <a:ext cx="12510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911" name="Ink 37911">
                <a:extLst>
                  <a:ext uri="{FF2B5EF4-FFF2-40B4-BE49-F238E27FC236}">
                    <a16:creationId xmlns:a16="http://schemas.microsoft.com/office/drawing/2014/main" id="{510F829B-8B49-61BC-097E-0637621D71C0}"/>
                  </a:ext>
                </a:extLst>
              </p14:cNvPr>
              <p14:cNvContentPartPr/>
              <p14:nvPr/>
            </p14:nvContentPartPr>
            <p14:xfrm>
              <a:off x="5542410" y="3891874"/>
              <a:ext cx="1923840" cy="415800"/>
            </p14:xfrm>
          </p:contentPart>
        </mc:Choice>
        <mc:Fallback xmlns="">
          <p:pic>
            <p:nvPicPr>
              <p:cNvPr id="37911" name="Ink 37911">
                <a:extLst>
                  <a:ext uri="{FF2B5EF4-FFF2-40B4-BE49-F238E27FC236}">
                    <a16:creationId xmlns:a16="http://schemas.microsoft.com/office/drawing/2014/main" id="{510F829B-8B49-61BC-097E-0637621D71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6933" y="3876754"/>
                <a:ext cx="1954434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928" name="Ink 37927">
                <a:extLst>
                  <a:ext uri="{FF2B5EF4-FFF2-40B4-BE49-F238E27FC236}">
                    <a16:creationId xmlns:a16="http://schemas.microsoft.com/office/drawing/2014/main" id="{B253E16B-2907-2DCB-1DE1-BBA0897F6F70}"/>
                  </a:ext>
                </a:extLst>
              </p14:cNvPr>
              <p14:cNvContentPartPr/>
              <p14:nvPr/>
            </p14:nvContentPartPr>
            <p14:xfrm>
              <a:off x="6382290" y="4953154"/>
              <a:ext cx="16920" cy="22320"/>
            </p14:xfrm>
          </p:contentPart>
        </mc:Choice>
        <mc:Fallback xmlns="">
          <p:pic>
            <p:nvPicPr>
              <p:cNvPr id="37928" name="Ink 37927">
                <a:extLst>
                  <a:ext uri="{FF2B5EF4-FFF2-40B4-BE49-F238E27FC236}">
                    <a16:creationId xmlns:a16="http://schemas.microsoft.com/office/drawing/2014/main" id="{B253E16B-2907-2DCB-1DE1-BBA0897F6F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6810" y="4938034"/>
                <a:ext cx="47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929" name="Ink 37930">
                <a:extLst>
                  <a:ext uri="{FF2B5EF4-FFF2-40B4-BE49-F238E27FC236}">
                    <a16:creationId xmlns:a16="http://schemas.microsoft.com/office/drawing/2014/main" id="{E6572B91-0188-F9A1-C0F0-ABD288872B57}"/>
                  </a:ext>
                </a:extLst>
              </p14:cNvPr>
              <p14:cNvContentPartPr/>
              <p14:nvPr/>
            </p14:nvContentPartPr>
            <p14:xfrm>
              <a:off x="4236330" y="4517914"/>
              <a:ext cx="2261160" cy="298800"/>
            </p14:xfrm>
          </p:contentPart>
        </mc:Choice>
        <mc:Fallback xmlns="">
          <p:pic>
            <p:nvPicPr>
              <p:cNvPr id="37929" name="Ink 37930">
                <a:extLst>
                  <a:ext uri="{FF2B5EF4-FFF2-40B4-BE49-F238E27FC236}">
                    <a16:creationId xmlns:a16="http://schemas.microsoft.com/office/drawing/2014/main" id="{E6572B91-0188-F9A1-C0F0-ABD288872B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1210" y="4502453"/>
                <a:ext cx="2291760" cy="32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930" name="Ink 37930">
                <a:extLst>
                  <a:ext uri="{FF2B5EF4-FFF2-40B4-BE49-F238E27FC236}">
                    <a16:creationId xmlns:a16="http://schemas.microsoft.com/office/drawing/2014/main" id="{04EE33DE-056D-28B4-AF34-BE6191C91AA1}"/>
                  </a:ext>
                </a:extLst>
              </p14:cNvPr>
              <p14:cNvContentPartPr/>
              <p14:nvPr/>
            </p14:nvContentPartPr>
            <p14:xfrm>
              <a:off x="3866610" y="4526194"/>
              <a:ext cx="189720" cy="213840"/>
            </p14:xfrm>
          </p:contentPart>
        </mc:Choice>
        <mc:Fallback xmlns="">
          <p:pic>
            <p:nvPicPr>
              <p:cNvPr id="37930" name="Ink 37930">
                <a:extLst>
                  <a:ext uri="{FF2B5EF4-FFF2-40B4-BE49-F238E27FC236}">
                    <a16:creationId xmlns:a16="http://schemas.microsoft.com/office/drawing/2014/main" id="{04EE33DE-056D-28B4-AF34-BE6191C91A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1101" y="4511074"/>
                <a:ext cx="220378" cy="24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FA0AA85-776D-24AE-497B-0F59B6FA4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Bad Timing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39FC437-35A0-A3B5-73A4-A6126D14D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apocalypse of the two elephants.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981CEFC1-3DD9-7C7C-3047-6883E4C0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724025"/>
            <a:ext cx="7847012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5F0BD97-ACE0-DF06-AC92-2A1A0DDEE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A Critique of the TCP/IP Reference Model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9B0A96C-B248-A23F-B44B-4CAFFC4F47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650" y="1355725"/>
            <a:ext cx="8232775" cy="3694113"/>
          </a:xfrm>
        </p:spPr>
        <p:txBody>
          <a:bodyPr/>
          <a:lstStyle/>
          <a:p>
            <a:pPr algn="l"/>
            <a:r>
              <a:rPr lang="en-US" altLang="en-US" sz="2800"/>
              <a:t>Problems:</a:t>
            </a:r>
          </a:p>
          <a:p>
            <a:pPr algn="l">
              <a:buFontTx/>
              <a:buChar char="•"/>
            </a:pPr>
            <a:r>
              <a:rPr lang="en-US" altLang="en-US" sz="2800"/>
              <a:t>Service, interface, and protocol not distinguished</a:t>
            </a:r>
          </a:p>
          <a:p>
            <a:pPr algn="l">
              <a:buFontTx/>
              <a:buChar char="•"/>
            </a:pPr>
            <a:r>
              <a:rPr lang="en-US" altLang="en-US" sz="2800"/>
              <a:t>Not a general model</a:t>
            </a:r>
          </a:p>
          <a:p>
            <a:pPr algn="l">
              <a:buFontTx/>
              <a:buChar char="•"/>
            </a:pPr>
            <a:r>
              <a:rPr lang="en-US" altLang="en-US" sz="2800"/>
              <a:t>Host-to-network “layer” not really a layer</a:t>
            </a:r>
          </a:p>
          <a:p>
            <a:pPr algn="l">
              <a:buFontTx/>
              <a:buChar char="•"/>
            </a:pPr>
            <a:r>
              <a:rPr lang="en-US" altLang="en-US" sz="2800"/>
              <a:t>No mention of physical and data link layers</a:t>
            </a:r>
          </a:p>
          <a:p>
            <a:pPr algn="l">
              <a:buFontTx/>
              <a:buChar char="•"/>
            </a:pPr>
            <a:r>
              <a:rPr lang="en-US" altLang="en-US" sz="2800"/>
              <a:t>Minor protocols deeply entrenched, hard to replace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574F0B6-CAD6-7C5C-D143-7339EB6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Model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CFF0C81-254A-C78B-E893-2EF7FF5A0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hybrid reference model to be used in this book.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B2067CA3-E8A1-8F02-4077-1293002B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249488"/>
            <a:ext cx="2895600" cy="22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042C96D-2FE0-FAA0-34F1-B1A48C659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Networks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78E67BAC-F03F-962B-820A-B5604BD7E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0875" y="1270000"/>
            <a:ext cx="8493125" cy="4583113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3200"/>
              <a:t>The Internet</a:t>
            </a:r>
          </a:p>
          <a:p>
            <a:pPr algn="l">
              <a:buFontTx/>
              <a:buChar char="•"/>
            </a:pPr>
            <a:endParaRPr lang="en-US" altLang="en-US" sz="3200"/>
          </a:p>
          <a:p>
            <a:pPr algn="l">
              <a:buFontTx/>
              <a:buChar char="•"/>
            </a:pPr>
            <a:r>
              <a:rPr lang="en-US" altLang="en-US" sz="3200"/>
              <a:t>Connection-Oriented Networks:</a:t>
            </a:r>
            <a:br>
              <a:rPr lang="en-US" altLang="en-US" sz="3200"/>
            </a:br>
            <a:r>
              <a:rPr lang="en-US" altLang="en-US" sz="3200"/>
              <a:t>	   X.25, Frame Relay, and ATM</a:t>
            </a:r>
          </a:p>
          <a:p>
            <a:pPr algn="l">
              <a:buFontTx/>
              <a:buChar char="•"/>
            </a:pPr>
            <a:endParaRPr lang="en-US" altLang="en-US" sz="3200"/>
          </a:p>
          <a:p>
            <a:pPr algn="l">
              <a:buFontTx/>
              <a:buChar char="•"/>
            </a:pPr>
            <a:r>
              <a:rPr lang="en-US" altLang="en-US" sz="3200"/>
              <a:t>Ethernet</a:t>
            </a:r>
          </a:p>
          <a:p>
            <a:pPr algn="l">
              <a:buFontTx/>
              <a:buChar char="•"/>
            </a:pPr>
            <a:endParaRPr lang="en-US" altLang="en-US" sz="3200"/>
          </a:p>
          <a:p>
            <a:pPr algn="l">
              <a:buFontTx/>
              <a:buChar char="•"/>
            </a:pPr>
            <a:r>
              <a:rPr lang="en-US" altLang="en-US" sz="3200"/>
              <a:t>Wireless LANs: 802:11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C42CF22-89EF-7020-2592-03EC939C1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ARPANET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914B426-4E0D-E24F-9C84-57FF23A14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8563" y="5834063"/>
            <a:ext cx="8042275" cy="8382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Structure of the telephone system.</a:t>
            </a:r>
          </a:p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Baran’s proposed distributed switching system.</a:t>
            </a: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8B858DF-6DDF-CE16-674F-BB0BB239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436688"/>
            <a:ext cx="575786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30">
                <a:extLst>
                  <a:ext uri="{FF2B5EF4-FFF2-40B4-BE49-F238E27FC236}">
                    <a16:creationId xmlns:a16="http://schemas.microsoft.com/office/drawing/2014/main" id="{4C3377F2-8BE4-DB6B-C81A-A0595E87713D}"/>
                  </a:ext>
                </a:extLst>
              </p14:cNvPr>
              <p14:cNvContentPartPr/>
              <p14:nvPr/>
            </p14:nvContentPartPr>
            <p14:xfrm>
              <a:off x="7443210" y="921154"/>
              <a:ext cx="1056960" cy="326520"/>
            </p14:xfrm>
          </p:contentPart>
        </mc:Choice>
        <mc:Fallback xmlns="">
          <p:pic>
            <p:nvPicPr>
              <p:cNvPr id="28" name="Ink 30">
                <a:extLst>
                  <a:ext uri="{FF2B5EF4-FFF2-40B4-BE49-F238E27FC236}">
                    <a16:creationId xmlns:a16="http://schemas.microsoft.com/office/drawing/2014/main" id="{4C3377F2-8BE4-DB6B-C81A-A0595E877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8090" y="906034"/>
                <a:ext cx="1087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30">
                <a:extLst>
                  <a:ext uri="{FF2B5EF4-FFF2-40B4-BE49-F238E27FC236}">
                    <a16:creationId xmlns:a16="http://schemas.microsoft.com/office/drawing/2014/main" id="{E99058B6-213B-0ACB-1C72-E7723F056C4B}"/>
                  </a:ext>
                </a:extLst>
              </p14:cNvPr>
              <p14:cNvContentPartPr/>
              <p14:nvPr/>
            </p14:nvContentPartPr>
            <p14:xfrm>
              <a:off x="6042090" y="907834"/>
              <a:ext cx="1209960" cy="252000"/>
            </p14:xfrm>
          </p:contentPart>
        </mc:Choice>
        <mc:Fallback xmlns="">
          <p:pic>
            <p:nvPicPr>
              <p:cNvPr id="29" name="Ink 30">
                <a:extLst>
                  <a:ext uri="{FF2B5EF4-FFF2-40B4-BE49-F238E27FC236}">
                    <a16:creationId xmlns:a16="http://schemas.microsoft.com/office/drawing/2014/main" id="{E99058B6-213B-0ACB-1C72-E7723F056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6615" y="892714"/>
                <a:ext cx="1240191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6F3E5753-2C06-8F74-9A23-1E9BB8112796}"/>
                  </a:ext>
                </a:extLst>
              </p14:cNvPr>
              <p14:cNvContentPartPr/>
              <p14:nvPr/>
            </p14:nvContentPartPr>
            <p14:xfrm>
              <a:off x="4345050" y="883714"/>
              <a:ext cx="1434600" cy="27648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6F3E5753-2C06-8F74-9A23-1E9BB81127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29570" y="868234"/>
                <a:ext cx="14652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2CF918C9-259E-C8DA-74AC-B9C2FD618C5D}"/>
                  </a:ext>
                </a:extLst>
              </p14:cNvPr>
              <p14:cNvContentPartPr/>
              <p14:nvPr/>
            </p14:nvContentPartPr>
            <p14:xfrm>
              <a:off x="7645890" y="1275394"/>
              <a:ext cx="1018440" cy="39924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2CF918C9-259E-C8DA-74AC-B9C2FD618C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0770" y="1259914"/>
                <a:ext cx="10490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0A924B8-6A30-A9A2-1DBC-65707266D3B5}"/>
                  </a:ext>
                </a:extLst>
              </p14:cNvPr>
              <p14:cNvContentPartPr/>
              <p14:nvPr/>
            </p14:nvContentPartPr>
            <p14:xfrm>
              <a:off x="1716690" y="6381994"/>
              <a:ext cx="5639400" cy="77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0A924B8-6A30-A9A2-1DBC-65707266D3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3050" y="6274354"/>
                <a:ext cx="5747040" cy="29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905C71E-9B95-96E9-5C0F-4BF0E5F4D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Business Applications of Networks (2)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98854E7-E6EA-B432-BBAF-69941EAB5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client-server model involves requests and replies.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DDD5F61-FCBE-8B50-D750-5B5D2CD5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54300"/>
            <a:ext cx="8658225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B407DBE-6B2B-AC7D-750E-C5C6C75B8A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ARPANET (2)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A843D69-A0BE-2116-F97C-1EA3C550A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original ARPANET design.</a:t>
            </a: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56447754-6B72-90AB-4956-5C2538E3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782763"/>
            <a:ext cx="769778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0FA61A7E-ADB7-9D3D-7EF9-3B9EFB48D84B}"/>
                  </a:ext>
                </a:extLst>
              </p14:cNvPr>
              <p14:cNvContentPartPr/>
              <p14:nvPr/>
            </p14:nvContentPartPr>
            <p14:xfrm>
              <a:off x="5256570" y="877954"/>
              <a:ext cx="512280" cy="19980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0FA61A7E-ADB7-9D3D-7EF9-3B9EFB48D8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439" y="862834"/>
                <a:ext cx="542902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C705A439-DB21-3218-35CA-4727524EA98B}"/>
                  </a:ext>
                </a:extLst>
              </p14:cNvPr>
              <p14:cNvContentPartPr/>
              <p14:nvPr/>
            </p14:nvContentPartPr>
            <p14:xfrm>
              <a:off x="5796210" y="904954"/>
              <a:ext cx="2747880" cy="59436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C705A439-DB21-3218-35CA-4727524EA9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1090" y="889483"/>
                <a:ext cx="2778120" cy="624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60D38AB2-C6FA-C77A-8BFB-C4AEB048BA6E}"/>
                  </a:ext>
                </a:extLst>
              </p14:cNvPr>
              <p14:cNvContentPartPr/>
              <p14:nvPr/>
            </p14:nvContentPartPr>
            <p14:xfrm>
              <a:off x="7990770" y="3672274"/>
              <a:ext cx="1062360" cy="26856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60D38AB2-C6FA-C77A-8BFB-C4AEB048BA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5650" y="3657154"/>
                <a:ext cx="10929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90C280E5-2DDE-DF64-8A4A-620F571402C3}"/>
                  </a:ext>
                </a:extLst>
              </p14:cNvPr>
              <p14:cNvContentPartPr/>
              <p14:nvPr/>
            </p14:nvContentPartPr>
            <p14:xfrm>
              <a:off x="7722570" y="4039834"/>
              <a:ext cx="1439280" cy="40464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90C280E5-2DDE-DF64-8A4A-620F571402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7090" y="4024368"/>
                <a:ext cx="1469880" cy="43485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2FA8E93-D854-1F66-2045-3F01AB139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ARPANET (3)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64D63A0-9749-7236-0269-EE76C158B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3575" y="5703888"/>
            <a:ext cx="8242300" cy="8382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en-US"/>
              <a:t>Growth of the ARPANET  </a:t>
            </a: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December 1969.   (</a:t>
            </a:r>
            <a:r>
              <a:rPr lang="en-US" altLang="en-US">
                <a:solidFill>
                  <a:schemeClr val="accent2"/>
                </a:solidFill>
              </a:rPr>
              <a:t>b)</a:t>
            </a:r>
            <a:r>
              <a:rPr lang="en-US" altLang="en-US"/>
              <a:t> July 1970.</a:t>
            </a:r>
          </a:p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March 1971.    </a:t>
            </a:r>
            <a:r>
              <a:rPr lang="en-US" altLang="en-US">
                <a:solidFill>
                  <a:schemeClr val="accent2"/>
                </a:solidFill>
              </a:rPr>
              <a:t>(d)</a:t>
            </a:r>
            <a:r>
              <a:rPr lang="en-US" altLang="en-US"/>
              <a:t>  April 1972.    </a:t>
            </a:r>
            <a:r>
              <a:rPr lang="en-US" altLang="en-US">
                <a:solidFill>
                  <a:schemeClr val="accent2"/>
                </a:solidFill>
              </a:rPr>
              <a:t>(e)</a:t>
            </a:r>
            <a:r>
              <a:rPr lang="en-US" altLang="en-US"/>
              <a:t> September 1972. 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AB33EF39-9E17-68FF-CECD-527F9F57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274763"/>
            <a:ext cx="7104063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D3D62B6-629E-4DD8-9155-7C4722364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NSFNET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789E39D-8C78-A3D5-F038-5F9EB08C08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NSFNET backbone in 1988.</a:t>
            </a: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A0579D0F-805F-AA53-D7F6-7C8E9D50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493838"/>
            <a:ext cx="7977187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31">
                <a:extLst>
                  <a:ext uri="{FF2B5EF4-FFF2-40B4-BE49-F238E27FC236}">
                    <a16:creationId xmlns:a16="http://schemas.microsoft.com/office/drawing/2014/main" id="{C0EB1AC6-27F1-8FB1-D450-7A1A6BEBD177}"/>
                  </a:ext>
                </a:extLst>
              </p14:cNvPr>
              <p14:cNvContentPartPr/>
              <p14:nvPr/>
            </p14:nvContentPartPr>
            <p14:xfrm>
              <a:off x="7153050" y="987034"/>
              <a:ext cx="1560600" cy="271440"/>
            </p14:xfrm>
          </p:contentPart>
        </mc:Choice>
        <mc:Fallback xmlns="">
          <p:pic>
            <p:nvPicPr>
              <p:cNvPr id="29" name="Ink 31">
                <a:extLst>
                  <a:ext uri="{FF2B5EF4-FFF2-40B4-BE49-F238E27FC236}">
                    <a16:creationId xmlns:a16="http://schemas.microsoft.com/office/drawing/2014/main" id="{C0EB1AC6-27F1-8FB1-D450-7A1A6BEBD1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7930" y="971575"/>
                <a:ext cx="1590840" cy="3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31">
                <a:extLst>
                  <a:ext uri="{FF2B5EF4-FFF2-40B4-BE49-F238E27FC236}">
                    <a16:creationId xmlns:a16="http://schemas.microsoft.com/office/drawing/2014/main" id="{5AD0327D-9724-D304-FEC3-4A25982460AB}"/>
                  </a:ext>
                </a:extLst>
              </p14:cNvPr>
              <p14:cNvContentPartPr/>
              <p14:nvPr/>
            </p14:nvContentPartPr>
            <p14:xfrm>
              <a:off x="5735370" y="967954"/>
              <a:ext cx="1127880" cy="263520"/>
            </p14:xfrm>
          </p:contentPart>
        </mc:Choice>
        <mc:Fallback xmlns="">
          <p:pic>
            <p:nvPicPr>
              <p:cNvPr id="30" name="Ink 31">
                <a:extLst>
                  <a:ext uri="{FF2B5EF4-FFF2-40B4-BE49-F238E27FC236}">
                    <a16:creationId xmlns:a16="http://schemas.microsoft.com/office/drawing/2014/main" id="{5AD0327D-9724-D304-FEC3-4A25982460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250" y="952813"/>
                <a:ext cx="1158480" cy="29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BC9BFA05-9829-5F0D-5042-C5719F7EC899}"/>
                  </a:ext>
                </a:extLst>
              </p14:cNvPr>
              <p14:cNvContentPartPr/>
              <p14:nvPr/>
            </p14:nvContentPartPr>
            <p14:xfrm>
              <a:off x="4038330" y="861754"/>
              <a:ext cx="1461600" cy="34740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BC9BFA05-9829-5F0D-5042-C5719F7EC8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3206" y="846290"/>
                <a:ext cx="1492208" cy="37760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123E27D-4968-A527-652D-5B23A3C10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Internet Usage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ED5710D-A322-64B5-91E9-AE382F2EE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375" y="1606550"/>
            <a:ext cx="8429625" cy="4946650"/>
          </a:xfrm>
        </p:spPr>
        <p:txBody>
          <a:bodyPr/>
          <a:lstStyle/>
          <a:p>
            <a:pPr algn="l"/>
            <a:r>
              <a:rPr lang="en-US" altLang="en-US" sz="3600"/>
              <a:t>Traditional applications (1970 – 1990) </a:t>
            </a:r>
          </a:p>
          <a:p>
            <a:pPr algn="l">
              <a:buFontTx/>
              <a:buChar char="•"/>
            </a:pPr>
            <a:r>
              <a:rPr lang="en-US" altLang="en-US" sz="3600"/>
              <a:t>E-mail</a:t>
            </a:r>
          </a:p>
          <a:p>
            <a:pPr algn="l">
              <a:buFontTx/>
              <a:buChar char="•"/>
            </a:pPr>
            <a:r>
              <a:rPr lang="en-US" altLang="en-US" sz="3600"/>
              <a:t>News</a:t>
            </a:r>
          </a:p>
          <a:p>
            <a:pPr algn="l">
              <a:buFontTx/>
              <a:buChar char="•"/>
            </a:pPr>
            <a:r>
              <a:rPr lang="en-US" altLang="en-US" sz="3600"/>
              <a:t>Remote login</a:t>
            </a:r>
          </a:p>
          <a:p>
            <a:pPr algn="l">
              <a:buFontTx/>
              <a:buChar char="•"/>
            </a:pPr>
            <a:r>
              <a:rPr lang="en-US" altLang="en-US" sz="3600"/>
              <a:t>File transfer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4426245-233B-7290-6DB6-23FCC6EBA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Architecture of the Internet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142D6FE-52F1-7218-3201-117CCD812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 of the Internet.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7C3A6B4C-3A0A-05BC-E29A-23881D5B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09675"/>
            <a:ext cx="6816725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E336CF7-2D03-0129-8A71-76E1E8739E59}"/>
                  </a:ext>
                </a:extLst>
              </p14:cNvPr>
              <p14:cNvContentPartPr/>
              <p14:nvPr/>
            </p14:nvContentPartPr>
            <p14:xfrm>
              <a:off x="311250" y="2106634"/>
              <a:ext cx="1564920" cy="734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E336CF7-2D03-0129-8A71-76E1E8739E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774" y="2091514"/>
                <a:ext cx="1595513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65AF7FD-04B9-6194-389C-665F091256FD}"/>
                  </a:ext>
                </a:extLst>
              </p14:cNvPr>
              <p14:cNvContentPartPr/>
              <p14:nvPr/>
            </p14:nvContentPartPr>
            <p14:xfrm>
              <a:off x="1925490" y="2303914"/>
              <a:ext cx="399960" cy="109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65AF7FD-04B9-6194-389C-665F091256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0010" y="2288434"/>
                <a:ext cx="430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" name="Ink 51">
                <a:extLst>
                  <a:ext uri="{FF2B5EF4-FFF2-40B4-BE49-F238E27FC236}">
                    <a16:creationId xmlns:a16="http://schemas.microsoft.com/office/drawing/2014/main" id="{50472C31-03F2-3566-A408-97E20495CF6A}"/>
                  </a:ext>
                </a:extLst>
              </p14:cNvPr>
              <p14:cNvContentPartPr/>
              <p14:nvPr/>
            </p14:nvContentPartPr>
            <p14:xfrm>
              <a:off x="4264398" y="3297768"/>
              <a:ext cx="1585800" cy="638640"/>
            </p14:xfrm>
          </p:contentPart>
        </mc:Choice>
        <mc:Fallback xmlns="">
          <p:pic>
            <p:nvPicPr>
              <p:cNvPr id="51" name="Ink 51">
                <a:extLst>
                  <a:ext uri="{FF2B5EF4-FFF2-40B4-BE49-F238E27FC236}">
                    <a16:creationId xmlns:a16="http://schemas.microsoft.com/office/drawing/2014/main" id="{50472C31-03F2-3566-A408-97E20495CF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8918" y="3282648"/>
                <a:ext cx="16164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6F40F879-E4BB-6C84-497F-1603D4263B6F}"/>
                  </a:ext>
                </a:extLst>
              </p14:cNvPr>
              <p14:cNvContentPartPr/>
              <p14:nvPr/>
            </p14:nvContentPartPr>
            <p14:xfrm>
              <a:off x="5371758" y="2676048"/>
              <a:ext cx="3125880" cy="48024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6F40F879-E4BB-6C84-497F-1603D4263B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6278" y="2660928"/>
                <a:ext cx="31564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135" name="Ink 48135">
                <a:extLst>
                  <a:ext uri="{FF2B5EF4-FFF2-40B4-BE49-F238E27FC236}">
                    <a16:creationId xmlns:a16="http://schemas.microsoft.com/office/drawing/2014/main" id="{7FC9EA90-B6ED-2775-54FC-703DED0B05C9}"/>
                  </a:ext>
                </a:extLst>
              </p14:cNvPr>
              <p14:cNvContentPartPr/>
              <p14:nvPr/>
            </p14:nvContentPartPr>
            <p14:xfrm>
              <a:off x="8611758" y="2812848"/>
              <a:ext cx="605880" cy="266400"/>
            </p14:xfrm>
          </p:contentPart>
        </mc:Choice>
        <mc:Fallback xmlns="">
          <p:pic>
            <p:nvPicPr>
              <p:cNvPr id="48135" name="Ink 48135">
                <a:extLst>
                  <a:ext uri="{FF2B5EF4-FFF2-40B4-BE49-F238E27FC236}">
                    <a16:creationId xmlns:a16="http://schemas.microsoft.com/office/drawing/2014/main" id="{7FC9EA90-B6ED-2775-54FC-703DED0B05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6638" y="2797728"/>
                <a:ext cx="6364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149" name="Ink 48149">
                <a:extLst>
                  <a:ext uri="{FF2B5EF4-FFF2-40B4-BE49-F238E27FC236}">
                    <a16:creationId xmlns:a16="http://schemas.microsoft.com/office/drawing/2014/main" id="{A3D08C4F-51E3-0C4C-E78D-62BE4FEB6403}"/>
                  </a:ext>
                </a:extLst>
              </p14:cNvPr>
              <p14:cNvContentPartPr/>
              <p14:nvPr/>
            </p14:nvContentPartPr>
            <p14:xfrm>
              <a:off x="7147998" y="3121008"/>
              <a:ext cx="1800360" cy="258840"/>
            </p14:xfrm>
          </p:contentPart>
        </mc:Choice>
        <mc:Fallback xmlns="">
          <p:pic>
            <p:nvPicPr>
              <p:cNvPr id="48149" name="Ink 48149">
                <a:extLst>
                  <a:ext uri="{FF2B5EF4-FFF2-40B4-BE49-F238E27FC236}">
                    <a16:creationId xmlns:a16="http://schemas.microsoft.com/office/drawing/2014/main" id="{A3D08C4F-51E3-0C4C-E78D-62BE4FEB64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32878" y="3105549"/>
                <a:ext cx="1830960" cy="2893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A7B845E-BC8C-63D5-C2BE-7A8CF3DC0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ATM Virtual Circuits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80718D3-FFF5-9699-8B9F-CA18BA8D0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virtual circuit.</a:t>
            </a:r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1DDA68FC-5448-DB58-AB09-723D3C19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324100"/>
            <a:ext cx="8118475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4972E0C3-292D-97D3-374B-B1171C8ACAA5}"/>
                  </a:ext>
                </a:extLst>
              </p14:cNvPr>
              <p14:cNvContentPartPr/>
              <p14:nvPr/>
            </p14:nvContentPartPr>
            <p14:xfrm>
              <a:off x="2680770" y="919354"/>
              <a:ext cx="2260800" cy="42120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4972E0C3-292D-97D3-374B-B1171C8ACA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5648" y="904234"/>
                <a:ext cx="2291405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5">
                <a:extLst>
                  <a:ext uri="{FF2B5EF4-FFF2-40B4-BE49-F238E27FC236}">
                    <a16:creationId xmlns:a16="http://schemas.microsoft.com/office/drawing/2014/main" id="{A44BBDB5-345F-2678-B236-960E69A47EA5}"/>
                  </a:ext>
                </a:extLst>
              </p14:cNvPr>
              <p14:cNvContentPartPr/>
              <p14:nvPr/>
            </p14:nvContentPartPr>
            <p14:xfrm>
              <a:off x="6687930" y="5158714"/>
              <a:ext cx="1346760" cy="232560"/>
            </p14:xfrm>
          </p:contentPart>
        </mc:Choice>
        <mc:Fallback xmlns="">
          <p:pic>
            <p:nvPicPr>
              <p:cNvPr id="54" name="Ink 55">
                <a:extLst>
                  <a:ext uri="{FF2B5EF4-FFF2-40B4-BE49-F238E27FC236}">
                    <a16:creationId xmlns:a16="http://schemas.microsoft.com/office/drawing/2014/main" id="{A44BBDB5-345F-2678-B236-960E69A47E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2814" y="5143594"/>
                <a:ext cx="1376992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5">
                <a:extLst>
                  <a:ext uri="{FF2B5EF4-FFF2-40B4-BE49-F238E27FC236}">
                    <a16:creationId xmlns:a16="http://schemas.microsoft.com/office/drawing/2014/main" id="{F694FFA6-7159-9E1A-0606-D95EF13CCE5C}"/>
                  </a:ext>
                </a:extLst>
              </p14:cNvPr>
              <p14:cNvContentPartPr/>
              <p14:nvPr/>
            </p14:nvContentPartPr>
            <p14:xfrm>
              <a:off x="4996290" y="4658314"/>
              <a:ext cx="1500120" cy="727920"/>
            </p14:xfrm>
          </p:contentPart>
        </mc:Choice>
        <mc:Fallback xmlns="">
          <p:pic>
            <p:nvPicPr>
              <p:cNvPr id="55" name="Ink 55">
                <a:extLst>
                  <a:ext uri="{FF2B5EF4-FFF2-40B4-BE49-F238E27FC236}">
                    <a16:creationId xmlns:a16="http://schemas.microsoft.com/office/drawing/2014/main" id="{F694FFA6-7159-9E1A-0606-D95EF13CCE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1170" y="4642834"/>
                <a:ext cx="153072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C6A26A-2A8A-546B-F47C-121F118EA161}"/>
                  </a:ext>
                </a:extLst>
              </p14:cNvPr>
              <p14:cNvContentPartPr/>
              <p14:nvPr/>
            </p14:nvContentPartPr>
            <p14:xfrm>
              <a:off x="5081610" y="1105474"/>
              <a:ext cx="2286720" cy="278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C6A26A-2A8A-546B-F47C-121F118EA1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6132" y="1089994"/>
                <a:ext cx="2317315" cy="30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2B3551B-5ED2-C7F0-58C6-BD1EFB3450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ATM Virtual Circuits (2)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F813DA0-34C9-3ED2-89F7-D97FDD772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 ATM cell.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DF6CA0DB-5513-7821-EB1A-670B6E39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111500"/>
            <a:ext cx="8288337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1838E0D-479D-D0D0-4492-176B7C7F8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ATM Reference Model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B95338-4867-8A89-A8EA-6892958E7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ATM reference model.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36EE567E-70E5-3121-CE08-B23342C1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647825"/>
            <a:ext cx="8501062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B5E14259-04AB-E7D7-24C6-E53BC9D511A8}"/>
                  </a:ext>
                </a:extLst>
              </p14:cNvPr>
              <p14:cNvContentPartPr/>
              <p14:nvPr/>
            </p14:nvContentPartPr>
            <p14:xfrm>
              <a:off x="655410" y="4976194"/>
              <a:ext cx="2458440" cy="82044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B5E14259-04AB-E7D7-24C6-E53BC9D511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288" y="4961074"/>
                <a:ext cx="2489044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Ink 55">
                <a:extLst>
                  <a:ext uri="{FF2B5EF4-FFF2-40B4-BE49-F238E27FC236}">
                    <a16:creationId xmlns:a16="http://schemas.microsoft.com/office/drawing/2014/main" id="{248ED9A2-1A33-66D6-7340-AFF1691A1459}"/>
                  </a:ext>
                </a:extLst>
              </p14:cNvPr>
              <p14:cNvContentPartPr/>
              <p14:nvPr/>
            </p14:nvContentPartPr>
            <p14:xfrm>
              <a:off x="800850" y="4526194"/>
              <a:ext cx="1820160" cy="498600"/>
            </p14:xfrm>
          </p:contentPart>
        </mc:Choice>
        <mc:Fallback xmlns="">
          <p:pic>
            <p:nvPicPr>
              <p:cNvPr id="55" name="Ink 55">
                <a:extLst>
                  <a:ext uri="{FF2B5EF4-FFF2-40B4-BE49-F238E27FC236}">
                    <a16:creationId xmlns:a16="http://schemas.microsoft.com/office/drawing/2014/main" id="{248ED9A2-1A33-66D6-7340-AFF1691A14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370" y="4511074"/>
                <a:ext cx="185076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208" name="Ink 51208">
                <a:extLst>
                  <a:ext uri="{FF2B5EF4-FFF2-40B4-BE49-F238E27FC236}">
                    <a16:creationId xmlns:a16="http://schemas.microsoft.com/office/drawing/2014/main" id="{521ABB79-D5B5-139C-64F6-978C2454349D}"/>
                  </a:ext>
                </a:extLst>
              </p14:cNvPr>
              <p14:cNvContentPartPr/>
              <p14:nvPr/>
            </p14:nvContentPartPr>
            <p14:xfrm>
              <a:off x="480090" y="3989794"/>
              <a:ext cx="1511280" cy="290520"/>
            </p14:xfrm>
          </p:contentPart>
        </mc:Choice>
        <mc:Fallback xmlns="">
          <p:pic>
            <p:nvPicPr>
              <p:cNvPr id="51208" name="Ink 51208">
                <a:extLst>
                  <a:ext uri="{FF2B5EF4-FFF2-40B4-BE49-F238E27FC236}">
                    <a16:creationId xmlns:a16="http://schemas.microsoft.com/office/drawing/2014/main" id="{521ABB79-D5B5-139C-64F6-978C245434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970" y="3974674"/>
                <a:ext cx="15418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220" name="Ink 51220">
                <a:extLst>
                  <a:ext uri="{FF2B5EF4-FFF2-40B4-BE49-F238E27FC236}">
                    <a16:creationId xmlns:a16="http://schemas.microsoft.com/office/drawing/2014/main" id="{A3C718A6-8AA6-1B74-12EF-627A6E8C0EB1}"/>
                  </a:ext>
                </a:extLst>
              </p14:cNvPr>
              <p14:cNvContentPartPr/>
              <p14:nvPr/>
            </p14:nvContentPartPr>
            <p14:xfrm>
              <a:off x="414570" y="4210114"/>
              <a:ext cx="1702800" cy="316440"/>
            </p14:xfrm>
          </p:contentPart>
        </mc:Choice>
        <mc:Fallback xmlns="">
          <p:pic>
            <p:nvPicPr>
              <p:cNvPr id="51220" name="Ink 51220">
                <a:extLst>
                  <a:ext uri="{FF2B5EF4-FFF2-40B4-BE49-F238E27FC236}">
                    <a16:creationId xmlns:a16="http://schemas.microsoft.com/office/drawing/2014/main" id="{A3C718A6-8AA6-1B74-12EF-627A6E8C0E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9450" y="4194652"/>
                <a:ext cx="1733400" cy="34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227" name="Ink 51227">
                <a:extLst>
                  <a:ext uri="{FF2B5EF4-FFF2-40B4-BE49-F238E27FC236}">
                    <a16:creationId xmlns:a16="http://schemas.microsoft.com/office/drawing/2014/main" id="{8D51D2ED-E611-1C8A-7F5B-0A0611119702}"/>
                  </a:ext>
                </a:extLst>
              </p14:cNvPr>
              <p14:cNvContentPartPr/>
              <p14:nvPr/>
            </p14:nvContentPartPr>
            <p14:xfrm>
              <a:off x="2029530" y="4367434"/>
              <a:ext cx="936360" cy="175680"/>
            </p14:xfrm>
          </p:contentPart>
        </mc:Choice>
        <mc:Fallback xmlns="">
          <p:pic>
            <p:nvPicPr>
              <p:cNvPr id="51227" name="Ink 51227">
                <a:extLst>
                  <a:ext uri="{FF2B5EF4-FFF2-40B4-BE49-F238E27FC236}">
                    <a16:creationId xmlns:a16="http://schemas.microsoft.com/office/drawing/2014/main" id="{8D51D2ED-E611-1C8A-7F5B-0A06111197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4050" y="4352314"/>
                <a:ext cx="966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285" name="Ink 51286">
                <a:extLst>
                  <a:ext uri="{FF2B5EF4-FFF2-40B4-BE49-F238E27FC236}">
                    <a16:creationId xmlns:a16="http://schemas.microsoft.com/office/drawing/2014/main" id="{4380D2E0-8366-D6DD-6EA8-12A058DB0943}"/>
                  </a:ext>
                </a:extLst>
              </p14:cNvPr>
              <p14:cNvContentPartPr/>
              <p14:nvPr/>
            </p14:nvContentPartPr>
            <p14:xfrm>
              <a:off x="3824850" y="6302434"/>
              <a:ext cx="1456560" cy="288000"/>
            </p14:xfrm>
          </p:contentPart>
        </mc:Choice>
        <mc:Fallback xmlns="">
          <p:pic>
            <p:nvPicPr>
              <p:cNvPr id="51285" name="Ink 51286">
                <a:extLst>
                  <a:ext uri="{FF2B5EF4-FFF2-40B4-BE49-F238E27FC236}">
                    <a16:creationId xmlns:a16="http://schemas.microsoft.com/office/drawing/2014/main" id="{4380D2E0-8366-D6DD-6EA8-12A058DB09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9730" y="6286954"/>
                <a:ext cx="1486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286" name="Ink 51286">
                <a:extLst>
                  <a:ext uri="{FF2B5EF4-FFF2-40B4-BE49-F238E27FC236}">
                    <a16:creationId xmlns:a16="http://schemas.microsoft.com/office/drawing/2014/main" id="{9B223A4C-21EC-143F-CA4F-26E87657F760}"/>
                  </a:ext>
                </a:extLst>
              </p14:cNvPr>
              <p14:cNvContentPartPr/>
              <p14:nvPr/>
            </p14:nvContentPartPr>
            <p14:xfrm>
              <a:off x="233850" y="3628354"/>
              <a:ext cx="3301200" cy="2901960"/>
            </p14:xfrm>
          </p:contentPart>
        </mc:Choice>
        <mc:Fallback xmlns="">
          <p:pic>
            <p:nvPicPr>
              <p:cNvPr id="51286" name="Ink 51286">
                <a:extLst>
                  <a:ext uri="{FF2B5EF4-FFF2-40B4-BE49-F238E27FC236}">
                    <a16:creationId xmlns:a16="http://schemas.microsoft.com/office/drawing/2014/main" id="{9B223A4C-21EC-143F-CA4F-26E87657F7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8730" y="3613232"/>
                <a:ext cx="3331800" cy="2932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2C8933-2F9F-3C63-3177-4A11F26146A6}"/>
                  </a:ext>
                </a:extLst>
              </p14:cNvPr>
              <p14:cNvContentPartPr/>
              <p14:nvPr/>
            </p14:nvContentPartPr>
            <p14:xfrm>
              <a:off x="5511090" y="6398554"/>
              <a:ext cx="1740960" cy="18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2C8933-2F9F-3C63-3177-4A11F26146A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5613" y="6383074"/>
                <a:ext cx="1771554" cy="21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55D994D-22B2-70D4-04F4-5EDE9EDC1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ATM Reference Model (2)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308A591-1050-980C-DD6C-2E057481C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815013"/>
            <a:ext cx="9144000" cy="838200"/>
          </a:xfrm>
        </p:spPr>
        <p:txBody>
          <a:bodyPr/>
          <a:lstStyle/>
          <a:p>
            <a:r>
              <a:rPr lang="en-US" altLang="en-US"/>
              <a:t>The ATM layers and sublayers and their functions.</a:t>
            </a: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5D7419EE-1EC4-088A-6A08-3EEF7056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1257300"/>
            <a:ext cx="7000875" cy="42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EA9D4A6-052D-F70C-A4BD-25CDBA467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Ethernet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211FA54-0E9C-6238-695A-AA3A5E346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Architecture of the original Ethernet.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5BBC0D9D-D54D-2643-65DB-978A0F29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2160588"/>
            <a:ext cx="8361363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593FB5E-FA30-C25B-CD80-F3F6CC816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Home Network Applications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35DBF5F-B15D-EEB3-6320-B763F4C3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1768475"/>
            <a:ext cx="7716837" cy="4784725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3200"/>
              <a:t>Access to remote information</a:t>
            </a:r>
          </a:p>
          <a:p>
            <a:pPr algn="l">
              <a:buFontTx/>
              <a:buChar char="•"/>
            </a:pPr>
            <a:r>
              <a:rPr lang="en-US" altLang="en-US" sz="3200"/>
              <a:t>Person-to-person communication</a:t>
            </a:r>
          </a:p>
          <a:p>
            <a:pPr algn="l">
              <a:buFontTx/>
              <a:buChar char="•"/>
            </a:pPr>
            <a:r>
              <a:rPr lang="en-US" altLang="en-US" sz="3200"/>
              <a:t>Interactive entertainment</a:t>
            </a:r>
          </a:p>
          <a:p>
            <a:pPr algn="l">
              <a:buFontTx/>
              <a:buChar char="•"/>
            </a:pPr>
            <a:r>
              <a:rPr lang="en-US" altLang="en-US" sz="3200"/>
              <a:t>Electronic commerce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CDA053F-0B8E-6E1F-D873-253CDB8A6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LANs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18E4F79-6DBB-E35D-1225-2BA2A60B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5400675"/>
            <a:ext cx="8267700" cy="83820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Wireless networking with a base station.</a:t>
            </a:r>
          </a:p>
          <a:p>
            <a:pPr algn="l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Ad hoc networking.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6DCFAC8B-3294-F77C-AAAF-DAD4759E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882775"/>
            <a:ext cx="7821612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>
            <a:extLst>
              <a:ext uri="{FF2B5EF4-FFF2-40B4-BE49-F238E27FC236}">
                <a16:creationId xmlns:a16="http://schemas.microsoft.com/office/drawing/2014/main" id="{8F54F208-9689-CE0A-317C-BD8CA6FA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669925"/>
            <a:ext cx="7502525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8" name="Rectangle 2">
            <a:extLst>
              <a:ext uri="{FF2B5EF4-FFF2-40B4-BE49-F238E27FC236}">
                <a16:creationId xmlns:a16="http://schemas.microsoft.com/office/drawing/2014/main" id="{A392A569-6A34-E87D-B21A-3DF759CF6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LANs (2)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34FE990B-AA9E-F0DE-3273-8F142F6C54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range of a single radio may not cover the entire system.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1A24AFA1-9781-B94F-D198-16166A307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LANs (3)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4165E0A-EAF4-260C-E766-4607869B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multicell 802.11 network.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D0CA952A-2665-57D0-E4DA-3F6D6C02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316163"/>
            <a:ext cx="8170863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9AF272F-796C-1CBB-CACA-CAC161777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Standardization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1FC63FA-6FA3-EB96-1C65-AC4C44D47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6263" y="1746250"/>
            <a:ext cx="8342312" cy="48831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2800"/>
              <a:t>Who’s Who in the Telecommunications World</a:t>
            </a:r>
          </a:p>
          <a:p>
            <a:pPr algn="l">
              <a:buFontTx/>
              <a:buChar char="•"/>
            </a:pPr>
            <a:r>
              <a:rPr lang="en-US" altLang="en-US" sz="2800"/>
              <a:t>Who’s Who in the International Standards World</a:t>
            </a:r>
          </a:p>
          <a:p>
            <a:pPr algn="l">
              <a:buFontTx/>
              <a:buChar char="•"/>
            </a:pPr>
            <a:r>
              <a:rPr lang="en-US" altLang="en-US" sz="2800"/>
              <a:t>Who’s Who in the Internet Standards World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AF09074B-F515-DBC6-748D-30E9700505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ITU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31439A6-2B76-5964-5680-95EC0448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650" y="1255713"/>
            <a:ext cx="8642350" cy="5297487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3200"/>
              <a:t>Main sectors</a:t>
            </a:r>
          </a:p>
          <a:p>
            <a:pPr lvl="1">
              <a:buFontTx/>
              <a:buChar char="•"/>
            </a:pPr>
            <a:r>
              <a:rPr lang="en-US" altLang="en-US"/>
              <a:t>Radiocommunications</a:t>
            </a:r>
          </a:p>
          <a:p>
            <a:pPr lvl="1">
              <a:buFontTx/>
              <a:buChar char="•"/>
            </a:pPr>
            <a:r>
              <a:rPr lang="en-US" altLang="en-US"/>
              <a:t>Telecommunications Standardization</a:t>
            </a:r>
          </a:p>
          <a:p>
            <a:pPr lvl="1">
              <a:buFontTx/>
              <a:buChar char="•"/>
            </a:pPr>
            <a:r>
              <a:rPr lang="en-US" altLang="en-US"/>
              <a:t>Development</a:t>
            </a:r>
          </a:p>
          <a:p>
            <a:pPr algn="l">
              <a:buFontTx/>
              <a:buChar char="•"/>
            </a:pPr>
            <a:r>
              <a:rPr lang="en-US" altLang="en-US" sz="3200"/>
              <a:t>Classes of Members</a:t>
            </a:r>
          </a:p>
          <a:p>
            <a:pPr lvl="1">
              <a:buFontTx/>
              <a:buChar char="•"/>
            </a:pPr>
            <a:r>
              <a:rPr lang="en-US" altLang="en-US"/>
              <a:t>National governments</a:t>
            </a:r>
          </a:p>
          <a:p>
            <a:pPr lvl="1">
              <a:buFontTx/>
              <a:buChar char="•"/>
            </a:pPr>
            <a:r>
              <a:rPr lang="en-US" altLang="en-US"/>
              <a:t>Sector members</a:t>
            </a:r>
          </a:p>
          <a:p>
            <a:pPr lvl="1">
              <a:buFontTx/>
              <a:buChar char="•"/>
            </a:pPr>
            <a:r>
              <a:rPr lang="en-US" altLang="en-US"/>
              <a:t>Associate members</a:t>
            </a:r>
          </a:p>
          <a:p>
            <a:pPr lvl="1">
              <a:buFontTx/>
              <a:buChar char="•"/>
            </a:pPr>
            <a:r>
              <a:rPr lang="en-US" altLang="en-US"/>
              <a:t>Regulatory agencies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36BE790E-F84E-F2DA-ADCD-1BCDC8D16603}"/>
                  </a:ext>
                </a:extLst>
              </p14:cNvPr>
              <p14:cNvContentPartPr/>
              <p14:nvPr/>
            </p14:nvContentPartPr>
            <p14:xfrm>
              <a:off x="3745290" y="848434"/>
              <a:ext cx="1083960" cy="2678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36BE790E-F84E-F2DA-ADCD-1BCDC8D166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9815" y="832954"/>
                <a:ext cx="111419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4A70B6-90B2-0C2A-4E04-0903A187A09A}"/>
                  </a:ext>
                </a:extLst>
              </p14:cNvPr>
              <p14:cNvContentPartPr/>
              <p14:nvPr/>
            </p14:nvContentPartPr>
            <p14:xfrm>
              <a:off x="4894770" y="891274"/>
              <a:ext cx="77040" cy="24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4A70B6-90B2-0C2A-4E04-0903A187A0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9650" y="876154"/>
                <a:ext cx="1076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2F9C3D-E3E8-CD96-7F26-EF56F332C4BE}"/>
                  </a:ext>
                </a:extLst>
              </p14:cNvPr>
              <p14:cNvContentPartPr/>
              <p14:nvPr/>
            </p14:nvContentPartPr>
            <p14:xfrm>
              <a:off x="4831410" y="1017274"/>
              <a:ext cx="140400" cy="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2F9C3D-E3E8-CD96-7F26-EF56F332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6290" y="1002154"/>
                <a:ext cx="170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04F8AB-02E9-26DC-1A83-AA36360C220D}"/>
                  </a:ext>
                </a:extLst>
              </p14:cNvPr>
              <p14:cNvContentPartPr/>
              <p14:nvPr/>
            </p14:nvContentPartPr>
            <p14:xfrm>
              <a:off x="4982250" y="1029514"/>
              <a:ext cx="60120" cy="10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04F8AB-02E9-26DC-1A83-AA36360C22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7130" y="1014394"/>
                <a:ext cx="90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19FD38-0E3F-427F-968F-18799C40D9C7}"/>
                  </a:ext>
                </a:extLst>
              </p14:cNvPr>
              <p14:cNvContentPartPr/>
              <p14:nvPr/>
            </p14:nvContentPartPr>
            <p14:xfrm>
              <a:off x="5031570" y="957154"/>
              <a:ext cx="1692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19FD38-0E3F-427F-968F-18799C40D9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6450" y="942034"/>
                <a:ext cx="47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28181EB-DD27-23AC-15A0-FB5A7D70D06A}"/>
                  </a:ext>
                </a:extLst>
              </p14:cNvPr>
              <p14:cNvContentPartPr/>
              <p14:nvPr/>
            </p14:nvContentPartPr>
            <p14:xfrm>
              <a:off x="5102850" y="1001434"/>
              <a:ext cx="71640" cy="10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28181EB-DD27-23AC-15A0-FB5A7D70D0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7730" y="986314"/>
                <a:ext cx="101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43BD57-4569-A9E3-3C58-840753E4ED64}"/>
                  </a:ext>
                </a:extLst>
              </p14:cNvPr>
              <p14:cNvContentPartPr/>
              <p14:nvPr/>
            </p14:nvContentPartPr>
            <p14:xfrm>
              <a:off x="5217690" y="1028434"/>
              <a:ext cx="153720" cy="99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43BD57-4569-A9E3-3C58-840753E4E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2570" y="1012954"/>
                <a:ext cx="1839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D2D983-D63A-607C-4900-85B89F2A1751}"/>
                  </a:ext>
                </a:extLst>
              </p14:cNvPr>
              <p14:cNvContentPartPr/>
              <p14:nvPr/>
            </p14:nvContentPartPr>
            <p14:xfrm>
              <a:off x="5409210" y="881194"/>
              <a:ext cx="279720" cy="262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D2D983-D63A-607C-4900-85B89F2A17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4090" y="865714"/>
                <a:ext cx="3099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EE08B1-5F6B-EB6C-163E-1E3EC49F3AA3}"/>
                  </a:ext>
                </a:extLst>
              </p14:cNvPr>
              <p14:cNvContentPartPr/>
              <p14:nvPr/>
            </p14:nvContentPartPr>
            <p14:xfrm>
              <a:off x="3926370" y="1197994"/>
              <a:ext cx="202320" cy="16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EE08B1-5F6B-EB6C-163E-1E3EC49F3A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1250" y="1182874"/>
                <a:ext cx="232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68C6F7-DE31-A79B-AB7F-1AC6F42ED406}"/>
                  </a:ext>
                </a:extLst>
              </p14:cNvPr>
              <p14:cNvContentPartPr/>
              <p14:nvPr/>
            </p14:nvContentPartPr>
            <p14:xfrm>
              <a:off x="4040850" y="1192594"/>
              <a:ext cx="22320" cy="17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68C6F7-DE31-A79B-AB7F-1AC6F42ED4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25730" y="1177114"/>
                <a:ext cx="529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97CB1B-34FB-75BE-0516-50262E577B44}"/>
                  </a:ext>
                </a:extLst>
              </p14:cNvPr>
              <p14:cNvContentPartPr/>
              <p14:nvPr/>
            </p14:nvContentPartPr>
            <p14:xfrm>
              <a:off x="4123650" y="1252714"/>
              <a:ext cx="120240" cy="10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97CB1B-34FB-75BE-0516-50262E577B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8170" y="1237594"/>
                <a:ext cx="150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CDC8F5-4786-6586-34EC-D5BB7C4FCCA0}"/>
                  </a:ext>
                </a:extLst>
              </p14:cNvPr>
              <p14:cNvContentPartPr/>
              <p14:nvPr/>
            </p14:nvContentPartPr>
            <p14:xfrm>
              <a:off x="4270890" y="1151914"/>
              <a:ext cx="77040" cy="221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CDC8F5-4786-6586-34EC-D5BB7C4FCC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55410" y="1136434"/>
                <a:ext cx="1076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52DCF2-ABE0-B8F9-22A7-AED4A023F8A6}"/>
                  </a:ext>
                </a:extLst>
              </p14:cNvPr>
              <p14:cNvContentPartPr/>
              <p14:nvPr/>
            </p14:nvContentPartPr>
            <p14:xfrm>
              <a:off x="4413090" y="1252714"/>
              <a:ext cx="93600" cy="11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52DCF2-ABE0-B8F9-22A7-AED4A023F8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97970" y="1237594"/>
                <a:ext cx="123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91E239-0873-03D8-32B5-7510042AEEC3}"/>
                  </a:ext>
                </a:extLst>
              </p14:cNvPr>
              <p14:cNvContentPartPr/>
              <p14:nvPr/>
            </p14:nvContentPartPr>
            <p14:xfrm>
              <a:off x="4566450" y="1263514"/>
              <a:ext cx="93600" cy="93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91E239-0873-03D8-32B5-7510042AEE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0970" y="1248394"/>
                <a:ext cx="1238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8DCD6D-0E7E-2F87-0682-7782B786E58F}"/>
                  </a:ext>
                </a:extLst>
              </p14:cNvPr>
              <p14:cNvContentPartPr/>
              <p14:nvPr/>
            </p14:nvContentPartPr>
            <p14:xfrm>
              <a:off x="4703250" y="1264234"/>
              <a:ext cx="71640" cy="87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48DCD6D-0E7E-2F87-0682-7782B786E58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88130" y="1249114"/>
                <a:ext cx="101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F42BE5-23D7-2E5E-9A2F-2123A97ECD26}"/>
                  </a:ext>
                </a:extLst>
              </p14:cNvPr>
              <p14:cNvContentPartPr/>
              <p14:nvPr/>
            </p14:nvContentPartPr>
            <p14:xfrm>
              <a:off x="4818090" y="1275394"/>
              <a:ext cx="164520" cy="9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F42BE5-23D7-2E5E-9A2F-2123A97ECD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02970" y="1259914"/>
                <a:ext cx="195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6F39C90-7E63-5129-FE7F-022639812A83}"/>
                  </a:ext>
                </a:extLst>
              </p14:cNvPr>
              <p14:cNvContentPartPr/>
              <p14:nvPr/>
            </p14:nvContentPartPr>
            <p14:xfrm>
              <a:off x="5009610" y="1302034"/>
              <a:ext cx="181080" cy="65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6F39C90-7E63-5129-FE7F-022639812A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94490" y="1286914"/>
                <a:ext cx="2116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81F8DE-1D76-FDA1-BFDD-5065FF604FC0}"/>
                  </a:ext>
                </a:extLst>
              </p14:cNvPr>
              <p14:cNvContentPartPr/>
              <p14:nvPr/>
            </p14:nvContentPartPr>
            <p14:xfrm>
              <a:off x="5245050" y="1296994"/>
              <a:ext cx="120240" cy="103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81F8DE-1D76-FDA1-BFDD-5065FF604F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29930" y="1281874"/>
                <a:ext cx="150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4C3618-6204-C7D6-844E-F68175F5D335}"/>
                  </a:ext>
                </a:extLst>
              </p14:cNvPr>
              <p14:cNvContentPartPr/>
              <p14:nvPr/>
            </p14:nvContentPartPr>
            <p14:xfrm>
              <a:off x="5425770" y="1323994"/>
              <a:ext cx="219240" cy="137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4C3618-6204-C7D6-844E-F68175F5D3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10650" y="1308514"/>
                <a:ext cx="2498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6CA3D6-C045-D560-39BC-2423877D0367}"/>
                  </a:ext>
                </a:extLst>
              </p14:cNvPr>
              <p14:cNvContentPartPr/>
              <p14:nvPr/>
            </p14:nvContentPartPr>
            <p14:xfrm>
              <a:off x="5655810" y="1287994"/>
              <a:ext cx="5760" cy="25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6CA3D6-C045-D560-39BC-2423877D03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40330" y="1272874"/>
                <a:ext cx="36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CB690D-708C-05A3-CD24-42B6E837D3B9}"/>
                  </a:ext>
                </a:extLst>
              </p14:cNvPr>
              <p14:cNvContentPartPr/>
              <p14:nvPr/>
            </p14:nvContentPartPr>
            <p14:xfrm>
              <a:off x="5693970" y="1312834"/>
              <a:ext cx="235800" cy="126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CB690D-708C-05A3-CD24-42B6E837D3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8850" y="1297714"/>
                <a:ext cx="266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8324FD-F0AC-A142-CB63-6FAC89EA75CE}"/>
                  </a:ext>
                </a:extLst>
              </p14:cNvPr>
              <p14:cNvContentPartPr/>
              <p14:nvPr/>
            </p14:nvContentPartPr>
            <p14:xfrm>
              <a:off x="5984130" y="1233994"/>
              <a:ext cx="11160" cy="23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8324FD-F0AC-A142-CB63-6FAC89EA75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69010" y="1218514"/>
                <a:ext cx="41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DE83FE2-2A53-736F-9312-ACBC775417AE}"/>
                  </a:ext>
                </a:extLst>
              </p14:cNvPr>
              <p14:cNvContentPartPr/>
              <p14:nvPr/>
            </p14:nvContentPartPr>
            <p14:xfrm>
              <a:off x="5932290" y="1356754"/>
              <a:ext cx="171360" cy="104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DE83FE2-2A53-736F-9312-ACBC775417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17170" y="1341634"/>
                <a:ext cx="2016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BD65AB-04F0-DD38-3231-A6AB5C087961}"/>
                  </a:ext>
                </a:extLst>
              </p14:cNvPr>
              <p14:cNvContentPartPr/>
              <p14:nvPr/>
            </p14:nvContentPartPr>
            <p14:xfrm>
              <a:off x="6093570" y="1266034"/>
              <a:ext cx="16920" cy="19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BD65AB-04F0-DD38-3231-A6AB5C08796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78450" y="1250914"/>
                <a:ext cx="47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EB25588-A614-35DC-62D0-F3349B8488A9}"/>
                  </a:ext>
                </a:extLst>
              </p14:cNvPr>
              <p14:cNvContentPartPr/>
              <p14:nvPr/>
            </p14:nvContentPartPr>
            <p14:xfrm>
              <a:off x="6142890" y="1348834"/>
              <a:ext cx="99000" cy="11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EB25588-A614-35DC-62D0-F3349B8488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27770" y="1333714"/>
                <a:ext cx="129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847F140-235A-49E1-5D83-6E0055AB7A33}"/>
                  </a:ext>
                </a:extLst>
              </p14:cNvPr>
              <p14:cNvContentPartPr/>
              <p14:nvPr/>
            </p14:nvContentPartPr>
            <p14:xfrm>
              <a:off x="6263490" y="1367554"/>
              <a:ext cx="279720" cy="115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847F140-235A-49E1-5D83-6E0055AB7A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48010" y="1352434"/>
                <a:ext cx="309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36A9F3-7062-62BB-973B-F7A78EC1C814}"/>
                  </a:ext>
                </a:extLst>
              </p14:cNvPr>
              <p14:cNvContentPartPr/>
              <p14:nvPr/>
            </p14:nvContentPartPr>
            <p14:xfrm>
              <a:off x="4708650" y="1526314"/>
              <a:ext cx="208440" cy="197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36A9F3-7062-62BB-973B-F7A78EC1C8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93530" y="1511194"/>
                <a:ext cx="239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775C2E8-E6C5-43D7-AF02-C5ECE96BDFA1}"/>
                  </a:ext>
                </a:extLst>
              </p14:cNvPr>
              <p14:cNvContentPartPr/>
              <p14:nvPr/>
            </p14:nvContentPartPr>
            <p14:xfrm>
              <a:off x="4659330" y="1553674"/>
              <a:ext cx="878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775C2E8-E6C5-43D7-AF02-C5ECE96BDF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44210" y="1538554"/>
                <a:ext cx="118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868C379-52B0-4975-F841-892137B17DF4}"/>
                  </a:ext>
                </a:extLst>
              </p14:cNvPr>
              <p14:cNvContentPartPr/>
              <p14:nvPr/>
            </p14:nvContentPartPr>
            <p14:xfrm>
              <a:off x="4949490" y="1614154"/>
              <a:ext cx="159120" cy="115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868C379-52B0-4975-F841-892137B17D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34370" y="1598674"/>
                <a:ext cx="189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9FB0DC6-12E2-B2F6-7E73-2326DD6BFE13}"/>
                  </a:ext>
                </a:extLst>
              </p14:cNvPr>
              <p14:cNvContentPartPr/>
              <p14:nvPr/>
            </p14:nvContentPartPr>
            <p14:xfrm>
              <a:off x="5166210" y="1638994"/>
              <a:ext cx="60480" cy="112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9FB0DC6-12E2-B2F6-7E73-2326DD6BFE1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50730" y="1623874"/>
                <a:ext cx="910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1E2C4DF-45C1-FB98-E40E-CCC8021805E3}"/>
                  </a:ext>
                </a:extLst>
              </p14:cNvPr>
              <p14:cNvContentPartPr/>
              <p14:nvPr/>
            </p14:nvContentPartPr>
            <p14:xfrm>
              <a:off x="5223810" y="1537474"/>
              <a:ext cx="27000" cy="27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1E2C4DF-45C1-FB98-E40E-CCC8021805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08690" y="1521994"/>
                <a:ext cx="57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F194F7-AF0A-E199-8A83-871AD4AFA740}"/>
                  </a:ext>
                </a:extLst>
              </p14:cNvPr>
              <p14:cNvContentPartPr/>
              <p14:nvPr/>
            </p14:nvContentPartPr>
            <p14:xfrm>
              <a:off x="5294370" y="1609114"/>
              <a:ext cx="99000" cy="120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F194F7-AF0A-E199-8A83-871AD4AFA7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79250" y="1593994"/>
                <a:ext cx="129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7A0D5FF-E6E9-9DBD-14A3-CD0868515C8B}"/>
                  </a:ext>
                </a:extLst>
              </p14:cNvPr>
              <p14:cNvContentPartPr/>
              <p14:nvPr/>
            </p14:nvContentPartPr>
            <p14:xfrm>
              <a:off x="5420370" y="1635754"/>
              <a:ext cx="224640" cy="142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7A0D5FF-E6E9-9DBD-14A3-CD0868515C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04890" y="1620634"/>
                <a:ext cx="255240" cy="17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02F07CD-BC42-5176-598B-6272C80C5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50825"/>
            <a:ext cx="9144000" cy="1143000"/>
          </a:xfrm>
        </p:spPr>
        <p:txBody>
          <a:bodyPr/>
          <a:lstStyle/>
          <a:p>
            <a:r>
              <a:rPr lang="en-US" altLang="en-US"/>
              <a:t>IEEE 802 Standards</a:t>
            </a: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4D77F28E-2B1D-50DA-3FF3-424459FE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/>
          <a:stretch>
            <a:fillRect/>
          </a:stretch>
        </p:blipFill>
        <p:spPr bwMode="auto">
          <a:xfrm>
            <a:off x="1665288" y="854075"/>
            <a:ext cx="58642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3" name="Text Box 5">
            <a:extLst>
              <a:ext uri="{FF2B5EF4-FFF2-40B4-BE49-F238E27FC236}">
                <a16:creationId xmlns:a16="http://schemas.microsoft.com/office/drawing/2014/main" id="{F8667F89-12E6-8982-9DF5-8415AFD2F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5519738"/>
            <a:ext cx="66516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The 802 working groups.  The important ones are marked with *.  The ones marked with </a:t>
            </a:r>
            <a:r>
              <a:rPr lang="en-US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 are hibernating.  The one marked with  † gave up.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BCE674C-E9A7-B03A-FA5E-875FA9CAE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Metric Units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37B94E4-BC2B-D867-8DC6-1139217EE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65750"/>
            <a:ext cx="9144000" cy="838200"/>
          </a:xfrm>
        </p:spPr>
        <p:txBody>
          <a:bodyPr/>
          <a:lstStyle/>
          <a:p>
            <a:r>
              <a:rPr lang="en-US" altLang="en-US"/>
              <a:t>The principal metric prefixes.</a:t>
            </a:r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E6A9ED29-40EB-AC96-66D4-1A9EC6EB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917700"/>
            <a:ext cx="85248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932701B-8D23-7421-225A-71CC284D2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Home Network Applications (2)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F8ADEFB-5C68-6ADB-288F-9F4165C213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 peer-to-peer system there are no fixed clients and servers.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2E7A837-7820-EBDD-9B96-95FE7A39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666875"/>
            <a:ext cx="7858125" cy="35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4F428B2D-05A3-A3E4-DE9B-FB19879399A3}"/>
                  </a:ext>
                </a:extLst>
              </p14:cNvPr>
              <p14:cNvContentPartPr/>
              <p14:nvPr/>
            </p14:nvContentPartPr>
            <p14:xfrm>
              <a:off x="2237250" y="5213434"/>
              <a:ext cx="3750120" cy="64368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4F428B2D-05A3-A3E4-DE9B-FB19879399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130" y="5198306"/>
                <a:ext cx="3780720" cy="67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DC45140D-BE8C-6BEB-8D76-44F81E3AF67A}"/>
                  </a:ext>
                </a:extLst>
              </p14:cNvPr>
              <p14:cNvContentPartPr/>
              <p14:nvPr/>
            </p14:nvContentPartPr>
            <p14:xfrm>
              <a:off x="3683370" y="5620954"/>
              <a:ext cx="2364480" cy="24660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DC45140D-BE8C-6BEB-8D76-44F81E3AF6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7890" y="5605834"/>
                <a:ext cx="2395080" cy="27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722F594-D85D-B55B-8438-0F8CBA22A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Home Network Applications (3)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701DEF3-A601-3BAF-8D09-DFCA30A02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Some forms of e-commerce.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3709FAD3-2025-2BF2-B009-AEB26A9C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135188"/>
            <a:ext cx="8532813" cy="22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25C00F4-B7EE-EA28-5AA9-E52A48483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Mobile Network Users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2CB8E3D-D3A4-CD5C-F1F3-5A59F84D5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Combinations of wireless networks and mobile computing.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652997B-B20A-DA28-214C-903F38B0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254250"/>
            <a:ext cx="8523287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157CE0-3879-B4D7-8246-B5BDA047E4D4}"/>
                  </a:ext>
                </a:extLst>
              </p14:cNvPr>
              <p14:cNvContentPartPr/>
              <p14:nvPr/>
            </p14:nvContentPartPr>
            <p14:xfrm>
              <a:off x="-6990" y="1083154"/>
              <a:ext cx="952200" cy="289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157CE0-3879-B4D7-8246-B5BDA047E4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2110" y="1067674"/>
                <a:ext cx="982800" cy="29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5B44E-4D9E-711C-FBAD-BA8B9AB6D9A9}"/>
                  </a:ext>
                </a:extLst>
              </p14:cNvPr>
              <p14:cNvContentPartPr/>
              <p14:nvPr/>
            </p14:nvContentPartPr>
            <p14:xfrm>
              <a:off x="1126290" y="951754"/>
              <a:ext cx="77040" cy="24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5B44E-4D9E-711C-FBAD-BA8B9AB6D9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810" y="936274"/>
                <a:ext cx="1076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C3FD31-E9F1-632C-42EE-01C03BAF8ABA}"/>
                  </a:ext>
                </a:extLst>
              </p14:cNvPr>
              <p14:cNvContentPartPr/>
              <p14:nvPr/>
            </p14:nvContentPartPr>
            <p14:xfrm>
              <a:off x="1088490" y="1088554"/>
              <a:ext cx="136440" cy="2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C3FD31-E9F1-632C-42EE-01C03BAF8A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3370" y="1073434"/>
                <a:ext cx="16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FFB690-E73D-448F-B8C2-D9C6990DA9FB}"/>
                  </a:ext>
                </a:extLst>
              </p14:cNvPr>
              <p14:cNvContentPartPr/>
              <p14:nvPr/>
            </p14:nvContentPartPr>
            <p14:xfrm>
              <a:off x="1235730" y="1088554"/>
              <a:ext cx="22320" cy="8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FFB690-E73D-448F-B8C2-D9C6990DA9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0250" y="1073434"/>
                <a:ext cx="52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416497-7828-D6CD-EF3A-113E9485F9BE}"/>
                  </a:ext>
                </a:extLst>
              </p14:cNvPr>
              <p14:cNvContentPartPr/>
              <p14:nvPr/>
            </p14:nvContentPartPr>
            <p14:xfrm>
              <a:off x="1224570" y="951754"/>
              <a:ext cx="38520" cy="5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416497-7828-D6CD-EF3A-113E9485F9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9450" y="936274"/>
                <a:ext cx="69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94BAF0-DA5C-50FA-69CD-8C4AE0A503C5}"/>
                  </a:ext>
                </a:extLst>
              </p14:cNvPr>
              <p14:cNvContentPartPr/>
              <p14:nvPr/>
            </p14:nvContentPartPr>
            <p14:xfrm>
              <a:off x="1317810" y="1058674"/>
              <a:ext cx="147600" cy="10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94BAF0-DA5C-50FA-69CD-8C4AE0A503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2690" y="1043554"/>
                <a:ext cx="178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5A44C9-9292-CDED-E5FD-05971599A3DB}"/>
                  </a:ext>
                </a:extLst>
              </p14:cNvPr>
              <p14:cNvContentPartPr/>
              <p14:nvPr/>
            </p14:nvContentPartPr>
            <p14:xfrm>
              <a:off x="1506810" y="1066594"/>
              <a:ext cx="128520" cy="12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5A44C9-9292-CDED-E5FD-05971599A3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91690" y="1051474"/>
                <a:ext cx="159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4AE5AC-BFE8-B5EE-E871-8746F15B6BA1}"/>
                  </a:ext>
                </a:extLst>
              </p14:cNvPr>
              <p14:cNvContentPartPr/>
              <p14:nvPr/>
            </p14:nvContentPartPr>
            <p14:xfrm>
              <a:off x="1700850" y="963274"/>
              <a:ext cx="38520" cy="26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4AE5AC-BFE8-B5EE-E871-8746F15B6B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85730" y="947794"/>
                <a:ext cx="69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C4E173-CA10-5220-7B86-0AC0507C38DC}"/>
                  </a:ext>
                </a:extLst>
              </p14:cNvPr>
              <p14:cNvContentPartPr/>
              <p14:nvPr/>
            </p14:nvContentPartPr>
            <p14:xfrm>
              <a:off x="1638210" y="1093954"/>
              <a:ext cx="156240" cy="2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C4E173-CA10-5220-7B86-0AC0507C38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23090" y="1078834"/>
                <a:ext cx="18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017CB7-F85F-DCB9-A68E-225FBD50170C}"/>
                  </a:ext>
                </a:extLst>
              </p14:cNvPr>
              <p14:cNvContentPartPr/>
              <p14:nvPr/>
            </p14:nvContentPartPr>
            <p14:xfrm>
              <a:off x="1886970" y="1077394"/>
              <a:ext cx="186480" cy="9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017CB7-F85F-DCB9-A68E-225FBD5017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1850" y="1062274"/>
                <a:ext cx="217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53DE67-3C6F-3971-783A-2EBFE6E3FCF0}"/>
                  </a:ext>
                </a:extLst>
              </p14:cNvPr>
              <p14:cNvContentPartPr/>
              <p14:nvPr/>
            </p14:nvContentPartPr>
            <p14:xfrm>
              <a:off x="2117010" y="1097194"/>
              <a:ext cx="71640" cy="84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53DE67-3C6F-3971-783A-2EBFE6E3FC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01890" y="1081714"/>
                <a:ext cx="101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7F741A-9226-F1AD-6E81-B70862557DA5}"/>
                  </a:ext>
                </a:extLst>
              </p14:cNvPr>
              <p14:cNvContentPartPr/>
              <p14:nvPr/>
            </p14:nvContentPartPr>
            <p14:xfrm>
              <a:off x="2259210" y="1078114"/>
              <a:ext cx="169920" cy="9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7F741A-9226-F1AD-6E81-B70862557DA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4090" y="1062994"/>
                <a:ext cx="2005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B38AD9-5303-3AA8-3747-9C72606AAC36}"/>
                  </a:ext>
                </a:extLst>
              </p14:cNvPr>
              <p14:cNvContentPartPr/>
              <p14:nvPr/>
            </p14:nvContentPartPr>
            <p14:xfrm>
              <a:off x="2451090" y="899914"/>
              <a:ext cx="87840" cy="293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B38AD9-5303-3AA8-3747-9C72606AAC3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35610" y="884794"/>
                <a:ext cx="1184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83BB2A-9C6B-27CF-21EB-029F73F20C73}"/>
                  </a:ext>
                </a:extLst>
              </p14:cNvPr>
              <p14:cNvContentPartPr/>
              <p14:nvPr/>
            </p14:nvContentPartPr>
            <p14:xfrm>
              <a:off x="2560530" y="891274"/>
              <a:ext cx="203040" cy="30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83BB2A-9C6B-27CF-21EB-029F73F20C7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45050" y="876154"/>
                <a:ext cx="2332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C2337DA-42AC-2BD7-029F-9A449C7B3069}"/>
                  </a:ext>
                </a:extLst>
              </p14:cNvPr>
              <p14:cNvContentPartPr/>
              <p14:nvPr/>
            </p14:nvContentPartPr>
            <p14:xfrm>
              <a:off x="2970930" y="1039234"/>
              <a:ext cx="87840" cy="8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C2337DA-42AC-2BD7-029F-9A449C7B30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55810" y="1024114"/>
                <a:ext cx="118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D64C2C-DC98-D2E0-F4E9-573163DC4B07}"/>
                  </a:ext>
                </a:extLst>
              </p14:cNvPr>
              <p14:cNvContentPartPr/>
              <p14:nvPr/>
            </p14:nvContentPartPr>
            <p14:xfrm>
              <a:off x="3085770" y="1028434"/>
              <a:ext cx="109800" cy="93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D64C2C-DC98-D2E0-F4E9-573163DC4B0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70650" y="1012954"/>
                <a:ext cx="1404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5AF567-387F-C5A1-B37C-364A20E7EE56}"/>
                  </a:ext>
                </a:extLst>
              </p14:cNvPr>
              <p14:cNvContentPartPr/>
              <p14:nvPr/>
            </p14:nvContentPartPr>
            <p14:xfrm>
              <a:off x="3250290" y="1028794"/>
              <a:ext cx="126360" cy="131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5AF567-387F-C5A1-B37C-364A20E7EE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34810" y="1013674"/>
                <a:ext cx="156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F16568-911C-3E0B-1A63-68A9F95B872D}"/>
                  </a:ext>
                </a:extLst>
              </p14:cNvPr>
              <p14:cNvContentPartPr/>
              <p14:nvPr/>
            </p14:nvContentPartPr>
            <p14:xfrm>
              <a:off x="3409050" y="1061194"/>
              <a:ext cx="203040" cy="92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F16568-911C-3E0B-1A63-68A9F95B872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3570" y="1046074"/>
                <a:ext cx="2332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0F272E-1C34-0C06-5F9A-EE3EFB3F3E12}"/>
                  </a:ext>
                </a:extLst>
              </p14:cNvPr>
              <p14:cNvContentPartPr/>
              <p14:nvPr/>
            </p14:nvContentPartPr>
            <p14:xfrm>
              <a:off x="3715410" y="932674"/>
              <a:ext cx="16920" cy="26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0F272E-1C34-0C06-5F9A-EE3EFB3F3E1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00290" y="917554"/>
                <a:ext cx="47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5648B6-11B9-9860-2888-6BB2197FA122}"/>
                  </a:ext>
                </a:extLst>
              </p14:cNvPr>
              <p14:cNvContentPartPr/>
              <p14:nvPr/>
            </p14:nvContentPartPr>
            <p14:xfrm>
              <a:off x="3650250" y="1066594"/>
              <a:ext cx="125640" cy="11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5648B6-11B9-9860-2888-6BB2197FA1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35130" y="1051474"/>
                <a:ext cx="156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270E36D-358D-6DF7-AD0F-C7F562188C18}"/>
                  </a:ext>
                </a:extLst>
              </p14:cNvPr>
              <p14:cNvContentPartPr/>
              <p14:nvPr/>
            </p14:nvContentPartPr>
            <p14:xfrm>
              <a:off x="3841410" y="1050034"/>
              <a:ext cx="115200" cy="10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270E36D-358D-6DF7-AD0F-C7F562188C1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25930" y="1034914"/>
                <a:ext cx="145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B13BFC-8238-A098-AA6A-4F2E275649A9}"/>
                  </a:ext>
                </a:extLst>
              </p14:cNvPr>
              <p14:cNvContentPartPr/>
              <p14:nvPr/>
            </p14:nvContentPartPr>
            <p14:xfrm>
              <a:off x="4010970" y="1020514"/>
              <a:ext cx="159120" cy="271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B13BFC-8238-A098-AA6A-4F2E275649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95850" y="1005034"/>
                <a:ext cx="189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B45707-57E1-F638-EF77-DD3EA98E81D8}"/>
                  </a:ext>
                </a:extLst>
              </p14:cNvPr>
              <p14:cNvContentPartPr/>
              <p14:nvPr/>
            </p14:nvContentPartPr>
            <p14:xfrm>
              <a:off x="4249650" y="1132474"/>
              <a:ext cx="95760" cy="11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B45707-57E1-F638-EF77-DD3EA98E81D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34170" y="1116994"/>
                <a:ext cx="126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D190FC-53EE-7BBD-DBEC-7419DA31F837}"/>
                  </a:ext>
                </a:extLst>
              </p14:cNvPr>
              <p14:cNvContentPartPr/>
              <p14:nvPr/>
            </p14:nvContentPartPr>
            <p14:xfrm>
              <a:off x="4504170" y="1022674"/>
              <a:ext cx="120240" cy="203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D190FC-53EE-7BBD-DBEC-7419DA31F83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489050" y="1007554"/>
                <a:ext cx="150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57E4E8-9089-0F17-6E35-90FFA2134F28}"/>
                  </a:ext>
                </a:extLst>
              </p14:cNvPr>
              <p14:cNvContentPartPr/>
              <p14:nvPr/>
            </p14:nvContentPartPr>
            <p14:xfrm>
              <a:off x="4493370" y="1006474"/>
              <a:ext cx="326880" cy="148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57E4E8-9089-0F17-6E35-90FFA2134F2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78250" y="990994"/>
                <a:ext cx="3574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14335">
                <a:extLst>
                  <a:ext uri="{FF2B5EF4-FFF2-40B4-BE49-F238E27FC236}">
                    <a16:creationId xmlns:a16="http://schemas.microsoft.com/office/drawing/2014/main" id="{3686489F-6D18-3EFD-FA09-1FB23DF2AB08}"/>
                  </a:ext>
                </a:extLst>
              </p14:cNvPr>
              <p14:cNvContentPartPr/>
              <p14:nvPr/>
            </p14:nvContentPartPr>
            <p14:xfrm>
              <a:off x="1230690" y="1433434"/>
              <a:ext cx="1423080" cy="246600"/>
            </p14:xfrm>
          </p:contentPart>
        </mc:Choice>
        <mc:Fallback xmlns="">
          <p:pic>
            <p:nvPicPr>
              <p:cNvPr id="61" name="Ink 14335">
                <a:extLst>
                  <a:ext uri="{FF2B5EF4-FFF2-40B4-BE49-F238E27FC236}">
                    <a16:creationId xmlns:a16="http://schemas.microsoft.com/office/drawing/2014/main" id="{3686489F-6D18-3EFD-FA09-1FB23DF2AB0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15570" y="1418314"/>
                <a:ext cx="14536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2" name="Ink 14335">
                <a:extLst>
                  <a:ext uri="{FF2B5EF4-FFF2-40B4-BE49-F238E27FC236}">
                    <a16:creationId xmlns:a16="http://schemas.microsoft.com/office/drawing/2014/main" id="{8A5E9AB2-B7B1-988D-03C1-FF8403A78B9E}"/>
                  </a:ext>
                </a:extLst>
              </p14:cNvPr>
              <p14:cNvContentPartPr/>
              <p14:nvPr/>
            </p14:nvContentPartPr>
            <p14:xfrm>
              <a:off x="6978090" y="954274"/>
              <a:ext cx="2195640" cy="320760"/>
            </p14:xfrm>
          </p:contentPart>
        </mc:Choice>
        <mc:Fallback xmlns="">
          <p:pic>
            <p:nvPicPr>
              <p:cNvPr id="62" name="Ink 14335">
                <a:extLst>
                  <a:ext uri="{FF2B5EF4-FFF2-40B4-BE49-F238E27FC236}">
                    <a16:creationId xmlns:a16="http://schemas.microsoft.com/office/drawing/2014/main" id="{8A5E9AB2-B7B1-988D-03C1-FF8403A78B9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62610" y="938794"/>
                <a:ext cx="2225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3" name="Ink 14335">
                <a:extLst>
                  <a:ext uri="{FF2B5EF4-FFF2-40B4-BE49-F238E27FC236}">
                    <a16:creationId xmlns:a16="http://schemas.microsoft.com/office/drawing/2014/main" id="{4E2132BC-9333-C48E-24BB-073D163C7B86}"/>
                  </a:ext>
                </a:extLst>
              </p14:cNvPr>
              <p14:cNvContentPartPr/>
              <p14:nvPr/>
            </p14:nvContentPartPr>
            <p14:xfrm>
              <a:off x="5023650" y="916474"/>
              <a:ext cx="1675800" cy="325800"/>
            </p14:xfrm>
          </p:contentPart>
        </mc:Choice>
        <mc:Fallback xmlns="">
          <p:pic>
            <p:nvPicPr>
              <p:cNvPr id="63" name="Ink 14335">
                <a:extLst>
                  <a:ext uri="{FF2B5EF4-FFF2-40B4-BE49-F238E27FC236}">
                    <a16:creationId xmlns:a16="http://schemas.microsoft.com/office/drawing/2014/main" id="{4E2132BC-9333-C48E-24BB-073D163C7B8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08527" y="900994"/>
                <a:ext cx="1706407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355" name="Ink 14355">
                <a:extLst>
                  <a:ext uri="{FF2B5EF4-FFF2-40B4-BE49-F238E27FC236}">
                    <a16:creationId xmlns:a16="http://schemas.microsoft.com/office/drawing/2014/main" id="{67CE52B0-CFBE-A4F0-84C1-14AEC694620B}"/>
                  </a:ext>
                </a:extLst>
              </p14:cNvPr>
              <p14:cNvContentPartPr/>
              <p14:nvPr/>
            </p14:nvContentPartPr>
            <p14:xfrm>
              <a:off x="2823330" y="1466194"/>
              <a:ext cx="1982160" cy="257400"/>
            </p14:xfrm>
          </p:contentPart>
        </mc:Choice>
        <mc:Fallback xmlns="">
          <p:pic>
            <p:nvPicPr>
              <p:cNvPr id="14355" name="Ink 14355">
                <a:extLst>
                  <a:ext uri="{FF2B5EF4-FFF2-40B4-BE49-F238E27FC236}">
                    <a16:creationId xmlns:a16="http://schemas.microsoft.com/office/drawing/2014/main" id="{67CE52B0-CFBE-A4F0-84C1-14AEC69462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07850" y="1451095"/>
                <a:ext cx="2012400" cy="287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356" name="Ink 14355">
                <a:extLst>
                  <a:ext uri="{FF2B5EF4-FFF2-40B4-BE49-F238E27FC236}">
                    <a16:creationId xmlns:a16="http://schemas.microsoft.com/office/drawing/2014/main" id="{4C1EA565-1CE1-4204-1890-D68A920AA0B0}"/>
                  </a:ext>
                </a:extLst>
              </p14:cNvPr>
              <p14:cNvContentPartPr/>
              <p14:nvPr/>
            </p14:nvContentPartPr>
            <p14:xfrm>
              <a:off x="4968930" y="1493554"/>
              <a:ext cx="126360" cy="191880"/>
            </p14:xfrm>
          </p:contentPart>
        </mc:Choice>
        <mc:Fallback xmlns="">
          <p:pic>
            <p:nvPicPr>
              <p:cNvPr id="14356" name="Ink 14355">
                <a:extLst>
                  <a:ext uri="{FF2B5EF4-FFF2-40B4-BE49-F238E27FC236}">
                    <a16:creationId xmlns:a16="http://schemas.microsoft.com/office/drawing/2014/main" id="{4C1EA565-1CE1-4204-1890-D68A920AA0B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53810" y="1478434"/>
                <a:ext cx="156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395" name="Ink 14395">
                <a:extLst>
                  <a:ext uri="{FF2B5EF4-FFF2-40B4-BE49-F238E27FC236}">
                    <a16:creationId xmlns:a16="http://schemas.microsoft.com/office/drawing/2014/main" id="{2FD6A1E9-624F-158A-1E81-64AC1B244E9B}"/>
                  </a:ext>
                </a:extLst>
              </p14:cNvPr>
              <p14:cNvContentPartPr/>
              <p14:nvPr/>
            </p14:nvContentPartPr>
            <p14:xfrm>
              <a:off x="5051730" y="1438114"/>
              <a:ext cx="4138200" cy="663480"/>
            </p14:xfrm>
          </p:contentPart>
        </mc:Choice>
        <mc:Fallback xmlns="">
          <p:pic>
            <p:nvPicPr>
              <p:cNvPr id="14395" name="Ink 14395">
                <a:extLst>
                  <a:ext uri="{FF2B5EF4-FFF2-40B4-BE49-F238E27FC236}">
                    <a16:creationId xmlns:a16="http://schemas.microsoft.com/office/drawing/2014/main" id="{2FD6A1E9-624F-158A-1E81-64AC1B244E9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36610" y="1422994"/>
                <a:ext cx="41688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440" name="Ink 14439">
                <a:extLst>
                  <a:ext uri="{FF2B5EF4-FFF2-40B4-BE49-F238E27FC236}">
                    <a16:creationId xmlns:a16="http://schemas.microsoft.com/office/drawing/2014/main" id="{363BB38C-CCA7-FA60-3097-CAE085E0D77D}"/>
                  </a:ext>
                </a:extLst>
              </p14:cNvPr>
              <p14:cNvContentPartPr/>
              <p14:nvPr/>
            </p14:nvContentPartPr>
            <p14:xfrm>
              <a:off x="6808170" y="2742394"/>
              <a:ext cx="2349000" cy="766080"/>
            </p14:xfrm>
          </p:contentPart>
        </mc:Choice>
        <mc:Fallback xmlns="">
          <p:pic>
            <p:nvPicPr>
              <p:cNvPr id="14440" name="Ink 14439">
                <a:extLst>
                  <a:ext uri="{FF2B5EF4-FFF2-40B4-BE49-F238E27FC236}">
                    <a16:creationId xmlns:a16="http://schemas.microsoft.com/office/drawing/2014/main" id="{363BB38C-CCA7-FA60-3097-CAE085E0D77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93048" y="2726914"/>
                <a:ext cx="2379605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449" name="Ink 14449">
                <a:extLst>
                  <a:ext uri="{FF2B5EF4-FFF2-40B4-BE49-F238E27FC236}">
                    <a16:creationId xmlns:a16="http://schemas.microsoft.com/office/drawing/2014/main" id="{863E7384-1358-1D80-BE22-69E77D1C9E6E}"/>
                  </a:ext>
                </a:extLst>
              </p14:cNvPr>
              <p14:cNvContentPartPr/>
              <p14:nvPr/>
            </p14:nvContentPartPr>
            <p14:xfrm>
              <a:off x="8559930" y="3311194"/>
              <a:ext cx="657720" cy="416160"/>
            </p14:xfrm>
          </p:contentPart>
        </mc:Choice>
        <mc:Fallback xmlns="">
          <p:pic>
            <p:nvPicPr>
              <p:cNvPr id="14449" name="Ink 14449">
                <a:extLst>
                  <a:ext uri="{FF2B5EF4-FFF2-40B4-BE49-F238E27FC236}">
                    <a16:creationId xmlns:a16="http://schemas.microsoft.com/office/drawing/2014/main" id="{863E7384-1358-1D80-BE22-69E77D1C9E6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544802" y="3295727"/>
                <a:ext cx="687977" cy="4463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64FC7748-0001-ADDD-7965-9DBF8C13F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Hardware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F4E0984-9DEA-CA34-2FF1-50B4DF0D9F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8" y="1668463"/>
            <a:ext cx="7440612" cy="4884737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altLang="en-US" sz="3200"/>
              <a:t>Local Area Networks</a:t>
            </a:r>
          </a:p>
          <a:p>
            <a:pPr algn="l">
              <a:buFontTx/>
              <a:buChar char="•"/>
            </a:pPr>
            <a:r>
              <a:rPr lang="en-US" altLang="en-US" sz="3200"/>
              <a:t>Metropolitan Area Networks</a:t>
            </a:r>
          </a:p>
          <a:p>
            <a:pPr algn="l">
              <a:buFontTx/>
              <a:buChar char="•"/>
            </a:pPr>
            <a:r>
              <a:rPr lang="en-US" altLang="en-US" sz="3200"/>
              <a:t>Wide Area Networks</a:t>
            </a:r>
          </a:p>
          <a:p>
            <a:pPr algn="l">
              <a:buFontTx/>
              <a:buChar char="•"/>
            </a:pPr>
            <a:r>
              <a:rPr lang="en-US" altLang="en-US" sz="3200"/>
              <a:t>Wireless Networks</a:t>
            </a:r>
          </a:p>
          <a:p>
            <a:pPr algn="l">
              <a:buFontTx/>
              <a:buChar char="•"/>
            </a:pPr>
            <a:r>
              <a:rPr lang="en-US" altLang="en-US" sz="3200"/>
              <a:t>Home Networks</a:t>
            </a:r>
          </a:p>
          <a:p>
            <a:pPr algn="l">
              <a:buFontTx/>
              <a:buChar char="•"/>
            </a:pPr>
            <a:r>
              <a:rPr lang="en-US" altLang="en-US" sz="3200"/>
              <a:t>Internetworks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6a7c81-d6cb-4658-810d-930303bfe2ca">
      <Terms xmlns="http://schemas.microsoft.com/office/infopath/2007/PartnerControls"/>
    </lcf76f155ced4ddcb4097134ff3c332f>
    <TaxCatchAll xmlns="c7b5b248-4698-444a-94ee-e1bf675e5bd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9272435DF6CD44B943EDF910467F43" ma:contentTypeVersion="16" ma:contentTypeDescription="Create a new document." ma:contentTypeScope="" ma:versionID="0b24be9ee30a9a0399593bd098db39af">
  <xsd:schema xmlns:xsd="http://www.w3.org/2001/XMLSchema" xmlns:xs="http://www.w3.org/2001/XMLSchema" xmlns:p="http://schemas.microsoft.com/office/2006/metadata/properties" xmlns:ns2="8a6a7c81-d6cb-4658-810d-930303bfe2ca" xmlns:ns3="c7b5b248-4698-444a-94ee-e1bf675e5bd9" targetNamespace="http://schemas.microsoft.com/office/2006/metadata/properties" ma:root="true" ma:fieldsID="fe4d42c573a90ba61c38f04bb6cd8264" ns2:_="" ns3:_="">
    <xsd:import namespace="8a6a7c81-d6cb-4658-810d-930303bfe2ca"/>
    <xsd:import namespace="c7b5b248-4698-444a-94ee-e1bf675e5b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a7c81-d6cb-4658-810d-930303bfe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b248-4698-444a-94ee-e1bf675e5b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0138144-e242-46d6-83fe-0c6420e8f677}" ma:internalName="TaxCatchAll" ma:showField="CatchAllData" ma:web="c7b5b248-4698-444a-94ee-e1bf675e5b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765C58-1963-486E-B057-54F09565757B}">
  <ds:schemaRefs>
    <ds:schemaRef ds:uri="http://schemas.microsoft.com/office/2006/metadata/properties"/>
    <ds:schemaRef ds:uri="http://www.w3.org/2000/xmlns/"/>
    <ds:schemaRef ds:uri="8a6a7c81-d6cb-4658-810d-930303bfe2ca"/>
    <ds:schemaRef ds:uri="http://schemas.microsoft.com/office/infopath/2007/PartnerControls"/>
    <ds:schemaRef ds:uri="c7b5b248-4698-444a-94ee-e1bf675e5bd9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52057C41-F11E-4B49-9560-45579E7CED76}"/>
</file>

<file path=customXml/itemProps3.xml><?xml version="1.0" encoding="utf-8"?>
<ds:datastoreItem xmlns:ds="http://schemas.openxmlformats.org/officeDocument/2006/customXml" ds:itemID="{C24F5C18-CFE5-4055-B11B-547583AEEE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401</TotalTime>
  <Words>928</Words>
  <Application>Microsoft Office PowerPoint</Application>
  <PresentationFormat>On-screen Show (4:3)</PresentationFormat>
  <Paragraphs>183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Tannenbaum</vt:lpstr>
      <vt:lpstr>Introduction</vt:lpstr>
      <vt:lpstr>Uses of Computer Networks</vt:lpstr>
      <vt:lpstr>Business Applications of Networks</vt:lpstr>
      <vt:lpstr>Business Applications of Networks (2)</vt:lpstr>
      <vt:lpstr>Home Network Applications</vt:lpstr>
      <vt:lpstr>Home Network Applications (2)</vt:lpstr>
      <vt:lpstr>Home Network Applications (3)</vt:lpstr>
      <vt:lpstr>Mobile Network Users</vt:lpstr>
      <vt:lpstr>Network Hardware</vt:lpstr>
      <vt:lpstr>Broadcast Networks</vt:lpstr>
      <vt:lpstr>Broadcast Networks (2)</vt:lpstr>
      <vt:lpstr>Local Area Networks</vt:lpstr>
      <vt:lpstr>Metropolitan Area Networks</vt:lpstr>
      <vt:lpstr>Wide Area Networks</vt:lpstr>
      <vt:lpstr>Wide Area Networks (2)</vt:lpstr>
      <vt:lpstr>Wireless Networks</vt:lpstr>
      <vt:lpstr>Wireless Networks (2)</vt:lpstr>
      <vt:lpstr>Wireless Networks (3)</vt:lpstr>
      <vt:lpstr>Home Network Categories</vt:lpstr>
      <vt:lpstr>Network Software</vt:lpstr>
      <vt:lpstr>Network Software Protocol Hierarchies</vt:lpstr>
      <vt:lpstr>Protocol Hierarchies (2)</vt:lpstr>
      <vt:lpstr>Protocol Hierarchies (3)</vt:lpstr>
      <vt:lpstr>Design Issues for the Layers</vt:lpstr>
      <vt:lpstr>Connection-Oriented and Connectionless Services</vt:lpstr>
      <vt:lpstr>Service Primitives</vt:lpstr>
      <vt:lpstr>Service Primitives (2)</vt:lpstr>
      <vt:lpstr>Services to Protocols Relationship</vt:lpstr>
      <vt:lpstr>Reference Models</vt:lpstr>
      <vt:lpstr>Reference Models</vt:lpstr>
      <vt:lpstr>Reference Models (2)</vt:lpstr>
      <vt:lpstr>Reference Models (3)</vt:lpstr>
      <vt:lpstr>Comparing OSI and TCP/IP Models</vt:lpstr>
      <vt:lpstr>A Critique of the OSI Model and Protocols</vt:lpstr>
      <vt:lpstr>Bad Timing</vt:lpstr>
      <vt:lpstr>A Critique of the TCP/IP Reference Model</vt:lpstr>
      <vt:lpstr>Hybrid Model</vt:lpstr>
      <vt:lpstr>Example Networks</vt:lpstr>
      <vt:lpstr>The ARPANET</vt:lpstr>
      <vt:lpstr>The ARPANET (2)</vt:lpstr>
      <vt:lpstr>The ARPANET (3)</vt:lpstr>
      <vt:lpstr>NSFNET</vt:lpstr>
      <vt:lpstr>Internet Usage</vt:lpstr>
      <vt:lpstr>Architecture of the Internet</vt:lpstr>
      <vt:lpstr>ATM Virtual Circuits</vt:lpstr>
      <vt:lpstr>ATM Virtual Circuits (2)</vt:lpstr>
      <vt:lpstr>The ATM Reference Model</vt:lpstr>
      <vt:lpstr>The ATM Reference Model (2)</vt:lpstr>
      <vt:lpstr>Ethernet</vt:lpstr>
      <vt:lpstr>Wireless LANs</vt:lpstr>
      <vt:lpstr>Wireless LANs (2)</vt:lpstr>
      <vt:lpstr>Wireless LANs (3)</vt:lpstr>
      <vt:lpstr>Network Standardization</vt:lpstr>
      <vt:lpstr>ITU</vt:lpstr>
      <vt:lpstr>IEEE 802 Standards</vt:lpstr>
      <vt:lpstr>Metric Units</vt:lpstr>
    </vt:vector>
  </TitlesOfParts>
  <Company> 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Steve Armstrong</dc:creator>
  <cp:lastModifiedBy>1905001 - Mohammad Sadat Hossain</cp:lastModifiedBy>
  <cp:revision>34</cp:revision>
  <dcterms:created xsi:type="dcterms:W3CDTF">2002-06-28T19:04:26Z</dcterms:created>
  <dcterms:modified xsi:type="dcterms:W3CDTF">2023-07-25T15:46:57Z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0x010100DB9272435DF6CD44B943EDF910467F43</vt:lpwstr>
  </property>
</Properties>
</file>